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  <p:sldMasterId id="2147483713" r:id="rId2"/>
  </p:sldMasterIdLst>
  <p:notesMasterIdLst>
    <p:notesMasterId r:id="rId5"/>
  </p:notesMasterIdLst>
  <p:sldIdLst>
    <p:sldId id="256" r:id="rId3"/>
    <p:sldId id="257" r:id="rId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Open Sans" panose="020B0606030504020204" pitchFamily="34" charset="0"/>
      <p:regular r:id="rId10"/>
      <p:bold r:id="rId11"/>
      <p:italic r:id="rId12"/>
      <p:boldItalic r:id="rId13"/>
    </p:embeddedFont>
    <p:embeddedFont>
      <p:font typeface="Salesforce Sans" panose="020B0505020202020203" pitchFamily="34" charset="77"/>
      <p:regular r:id="rId14"/>
      <p:bold r:id="rId15"/>
      <p:italic r:id="rId16"/>
      <p:boldItalic r:id="rId17"/>
    </p:embeddedFont>
    <p:embeddedFont>
      <p:font typeface="Ubuntu" panose="020B0504030602030204" pitchFamily="34" charset="0"/>
      <p:regular r:id="rId18"/>
      <p:bold r:id="rId19"/>
      <p:italic r:id="rId20"/>
      <p:boldItalic r:id="rId21"/>
    </p:embeddedFont>
    <p:embeddedFont>
      <p:font typeface="Verdana" panose="020B060403050404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F51C02-56AB-45BB-86A6-AE9F52A0839B}">
  <a:tblStyle styleId="{D4F51C02-56AB-45BB-86A6-AE9F52A0839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FEF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FEFEF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A304E88-E666-41BD-A936-BFE4D0CBA6CD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3"/>
  </p:normalViewPr>
  <p:slideViewPr>
    <p:cSldViewPr snapToGrid="0">
      <p:cViewPr varScale="1">
        <p:scale>
          <a:sx n="156" d="100"/>
          <a:sy n="156" d="100"/>
        </p:scale>
        <p:origin x="90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16.fntdata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5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font" Target="fonts/font19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font" Target="fonts/font18.fntdata"/><Relationship Id="rId28" Type="http://schemas.openxmlformats.org/officeDocument/2006/relationships/theme" Target="theme/theme1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font" Target="fonts/font1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bc2d18f1d_2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8bc2d18f1d_2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bc2d18f1d_2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8bc2d18f1d_2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2.jp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1 - Title Slide_ A">
  <p:cSld name="Title Slide_ A">
    <p:bg>
      <p:bgPr>
        <a:solidFill>
          <a:srgbClr val="F4F4F4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0"/>
            <a:ext cx="9139233" cy="514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0"/>
            <a:ext cx="9139233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425570" y="1527299"/>
            <a:ext cx="5062243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6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433655" y="2547772"/>
            <a:ext cx="5054141" cy="35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1400"/>
              <a:buNone/>
              <a:defRPr>
                <a:solidFill>
                  <a:srgbClr val="8A9ABD"/>
                </a:solidFill>
              </a:defRPr>
            </a:lvl2pPr>
            <a:lvl3pPr lvl="2" algn="ctr" rtl="0"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A9ABD"/>
                </a:solidFill>
              </a:defRPr>
            </a:lvl3pPr>
            <a:lvl4pPr lvl="3" algn="ctr" rtl="0"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rgbClr val="8A9ABD"/>
                </a:solidFill>
              </a:defRPr>
            </a:lvl4pPr>
            <a:lvl5pPr lvl="4" algn="ctr" rtl="0"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A9ABD"/>
                </a:solidFill>
              </a:defRPr>
            </a:lvl5pPr>
            <a:lvl6pPr lvl="5" algn="ctr" rtl="0">
              <a:spcBef>
                <a:spcPts val="500"/>
              </a:spcBef>
              <a:spcAft>
                <a:spcPts val="0"/>
              </a:spcAft>
              <a:buClr>
                <a:srgbClr val="8A9ABD"/>
              </a:buClr>
              <a:buSzPts val="1500"/>
              <a:buNone/>
              <a:defRPr>
                <a:solidFill>
                  <a:srgbClr val="8A9ABD"/>
                </a:solidFill>
              </a:defRPr>
            </a:lvl6pPr>
            <a:lvl7pPr lvl="6" algn="ctr" rtl="0">
              <a:spcBef>
                <a:spcPts val="300"/>
              </a:spcBef>
              <a:spcAft>
                <a:spcPts val="0"/>
              </a:spcAft>
              <a:buClr>
                <a:srgbClr val="8A9ABD"/>
              </a:buClr>
              <a:buSzPts val="1500"/>
              <a:buNone/>
              <a:defRPr>
                <a:solidFill>
                  <a:srgbClr val="8A9ABD"/>
                </a:solidFill>
              </a:defRPr>
            </a:lvl7pPr>
            <a:lvl8pPr lvl="7" algn="ctr" rtl="0">
              <a:spcBef>
                <a:spcPts val="300"/>
              </a:spcBef>
              <a:spcAft>
                <a:spcPts val="0"/>
              </a:spcAft>
              <a:buClr>
                <a:srgbClr val="8A9ABD"/>
              </a:buClr>
              <a:buSzPts val="1500"/>
              <a:buNone/>
              <a:defRPr>
                <a:solidFill>
                  <a:srgbClr val="8A9ABD"/>
                </a:solidFill>
              </a:defRPr>
            </a:lvl8pPr>
            <a:lvl9pPr lvl="8" algn="ctr" rtl="0">
              <a:spcBef>
                <a:spcPts val="300"/>
              </a:spcBef>
              <a:spcAft>
                <a:spcPts val="0"/>
              </a:spcAft>
              <a:buClr>
                <a:srgbClr val="8A9ABD"/>
              </a:buClr>
              <a:buSzPts val="1500"/>
              <a:buNone/>
              <a:defRPr>
                <a:solidFill>
                  <a:srgbClr val="8A9ABD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33655" y="3777993"/>
            <a:ext cx="4836510" cy="21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Salesforce Sans"/>
              <a:buNone/>
              <a:defRPr sz="14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228600" algn="l" rtl="0">
              <a:spcBef>
                <a:spcPts val="200"/>
              </a:spcBef>
              <a:spcAft>
                <a:spcPts val="0"/>
              </a:spcAft>
              <a:buSzPts val="1200"/>
              <a:buFont typeface="Arial"/>
              <a:buNone/>
              <a:defRPr sz="1100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sz="1100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lvl="3" indent="-273050" algn="l" rtl="0">
              <a:spcBef>
                <a:spcPts val="0"/>
              </a:spcBef>
              <a:spcAft>
                <a:spcPts val="0"/>
              </a:spcAft>
              <a:buSzPts val="700"/>
              <a:buChar char="•"/>
              <a:defRPr sz="700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lvl="4" indent="-228600" algn="l" rtl="0">
              <a:spcBef>
                <a:spcPts val="20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3"/>
          </p:nvPr>
        </p:nvSpPr>
        <p:spPr>
          <a:xfrm>
            <a:off x="433655" y="3563213"/>
            <a:ext cx="4836510" cy="18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312" y="204850"/>
            <a:ext cx="1319680" cy="4257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1 - Cityscape Vignette">
  <p:cSld name="Cityscape Vignette">
    <p:bg>
      <p:bgPr>
        <a:solidFill>
          <a:srgbClr val="F4F4F4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28737" y="1208915"/>
            <a:ext cx="8286658" cy="316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4766" y="265070"/>
            <a:ext cx="1063242" cy="34299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2 - Title Slide_ B">
  <p:cSld name="Title Slide_ B">
    <p:bg>
      <p:bgPr>
        <a:solidFill>
          <a:srgbClr val="F4F4F4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0"/>
            <a:ext cx="9139233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>
            <a:spLocks noGrp="1"/>
          </p:cNvSpPr>
          <p:nvPr>
            <p:ph type="ctrTitle"/>
          </p:nvPr>
        </p:nvSpPr>
        <p:spPr>
          <a:xfrm>
            <a:off x="425569" y="1532174"/>
            <a:ext cx="5053466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60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433655" y="2547772"/>
            <a:ext cx="5045589" cy="35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1400"/>
              <a:buNone/>
              <a:defRPr>
                <a:solidFill>
                  <a:srgbClr val="8A9ABD"/>
                </a:solidFill>
              </a:defRPr>
            </a:lvl2pPr>
            <a:lvl3pPr lvl="2" algn="ctr" rtl="0"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A9ABD"/>
                </a:solidFill>
              </a:defRPr>
            </a:lvl3pPr>
            <a:lvl4pPr lvl="3" algn="ctr" rtl="0"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rgbClr val="8A9ABD"/>
                </a:solidFill>
              </a:defRPr>
            </a:lvl4pPr>
            <a:lvl5pPr lvl="4" algn="ctr" rtl="0"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A9ABD"/>
                </a:solidFill>
              </a:defRPr>
            </a:lvl5pPr>
            <a:lvl6pPr lvl="5" algn="ctr" rtl="0">
              <a:spcBef>
                <a:spcPts val="500"/>
              </a:spcBef>
              <a:spcAft>
                <a:spcPts val="0"/>
              </a:spcAft>
              <a:buClr>
                <a:srgbClr val="8A9ABD"/>
              </a:buClr>
              <a:buSzPts val="1500"/>
              <a:buNone/>
              <a:defRPr>
                <a:solidFill>
                  <a:srgbClr val="8A9ABD"/>
                </a:solidFill>
              </a:defRPr>
            </a:lvl6pPr>
            <a:lvl7pPr lvl="6" algn="ctr" rtl="0">
              <a:spcBef>
                <a:spcPts val="300"/>
              </a:spcBef>
              <a:spcAft>
                <a:spcPts val="0"/>
              </a:spcAft>
              <a:buClr>
                <a:srgbClr val="8A9ABD"/>
              </a:buClr>
              <a:buSzPts val="1500"/>
              <a:buNone/>
              <a:defRPr>
                <a:solidFill>
                  <a:srgbClr val="8A9ABD"/>
                </a:solidFill>
              </a:defRPr>
            </a:lvl7pPr>
            <a:lvl8pPr lvl="7" algn="ctr" rtl="0">
              <a:spcBef>
                <a:spcPts val="300"/>
              </a:spcBef>
              <a:spcAft>
                <a:spcPts val="0"/>
              </a:spcAft>
              <a:buClr>
                <a:srgbClr val="8A9ABD"/>
              </a:buClr>
              <a:buSzPts val="1500"/>
              <a:buNone/>
              <a:defRPr>
                <a:solidFill>
                  <a:srgbClr val="8A9ABD"/>
                </a:solidFill>
              </a:defRPr>
            </a:lvl8pPr>
            <a:lvl9pPr lvl="8" algn="ctr" rtl="0">
              <a:spcBef>
                <a:spcPts val="300"/>
              </a:spcBef>
              <a:spcAft>
                <a:spcPts val="0"/>
              </a:spcAft>
              <a:buClr>
                <a:srgbClr val="8A9ABD"/>
              </a:buClr>
              <a:buSzPts val="1500"/>
              <a:buNone/>
              <a:defRPr>
                <a:solidFill>
                  <a:srgbClr val="8A9ABD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2"/>
          </p:nvPr>
        </p:nvSpPr>
        <p:spPr>
          <a:xfrm>
            <a:off x="433655" y="3766639"/>
            <a:ext cx="4836510" cy="21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Salesforce Sans"/>
              <a:buNone/>
              <a:defRPr sz="14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228600" algn="l" rtl="0">
              <a:spcBef>
                <a:spcPts val="200"/>
              </a:spcBef>
              <a:spcAft>
                <a:spcPts val="0"/>
              </a:spcAft>
              <a:buSzPts val="1200"/>
              <a:buFont typeface="Arial"/>
              <a:buNone/>
              <a:defRPr sz="1100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sz="1100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lvl="3" indent="-273050" algn="l" rtl="0">
              <a:spcBef>
                <a:spcPts val="0"/>
              </a:spcBef>
              <a:spcAft>
                <a:spcPts val="0"/>
              </a:spcAft>
              <a:buSzPts val="700"/>
              <a:buChar char="•"/>
              <a:defRPr sz="700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lvl="4" indent="-228600" algn="l" rtl="0">
              <a:spcBef>
                <a:spcPts val="20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3"/>
          </p:nvPr>
        </p:nvSpPr>
        <p:spPr>
          <a:xfrm>
            <a:off x="433655" y="3563213"/>
            <a:ext cx="4836510" cy="18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876" y="262169"/>
            <a:ext cx="1319680" cy="42570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3 - Title Slide_ C">
  <p:cSld name="Title Slide_ C">
    <p:bg>
      <p:bgPr>
        <a:solidFill>
          <a:srgbClr val="F4F4F4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979" y="386432"/>
            <a:ext cx="8453615" cy="4755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979" y="386432"/>
            <a:ext cx="8453615" cy="4755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7"/>
          <p:cNvCxnSpPr/>
          <p:nvPr/>
        </p:nvCxnSpPr>
        <p:spPr>
          <a:xfrm>
            <a:off x="1664508" y="293399"/>
            <a:ext cx="0" cy="6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7"/>
          <p:cNvSpPr txBox="1">
            <a:spLocks noGrp="1"/>
          </p:cNvSpPr>
          <p:nvPr>
            <p:ph type="ctrTitle"/>
          </p:nvPr>
        </p:nvSpPr>
        <p:spPr>
          <a:xfrm>
            <a:off x="425569" y="1558398"/>
            <a:ext cx="3529594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60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433656" y="2547772"/>
            <a:ext cx="3523743" cy="35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1400"/>
              <a:buNone/>
              <a:defRPr>
                <a:solidFill>
                  <a:srgbClr val="8A9ABD"/>
                </a:solidFill>
              </a:defRPr>
            </a:lvl2pPr>
            <a:lvl3pPr lvl="2" algn="ctr" rtl="0"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A9ABD"/>
                </a:solidFill>
              </a:defRPr>
            </a:lvl3pPr>
            <a:lvl4pPr lvl="3" algn="ctr" rtl="0"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rgbClr val="8A9ABD"/>
                </a:solidFill>
              </a:defRPr>
            </a:lvl4pPr>
            <a:lvl5pPr lvl="4" algn="ctr" rtl="0"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A9ABD"/>
                </a:solidFill>
              </a:defRPr>
            </a:lvl5pPr>
            <a:lvl6pPr lvl="5" algn="ctr" rtl="0">
              <a:spcBef>
                <a:spcPts val="500"/>
              </a:spcBef>
              <a:spcAft>
                <a:spcPts val="0"/>
              </a:spcAft>
              <a:buClr>
                <a:srgbClr val="8A9ABD"/>
              </a:buClr>
              <a:buSzPts val="1500"/>
              <a:buNone/>
              <a:defRPr>
                <a:solidFill>
                  <a:srgbClr val="8A9ABD"/>
                </a:solidFill>
              </a:defRPr>
            </a:lvl6pPr>
            <a:lvl7pPr lvl="6" algn="ctr" rtl="0">
              <a:spcBef>
                <a:spcPts val="300"/>
              </a:spcBef>
              <a:spcAft>
                <a:spcPts val="0"/>
              </a:spcAft>
              <a:buClr>
                <a:srgbClr val="8A9ABD"/>
              </a:buClr>
              <a:buSzPts val="1500"/>
              <a:buNone/>
              <a:defRPr>
                <a:solidFill>
                  <a:srgbClr val="8A9ABD"/>
                </a:solidFill>
              </a:defRPr>
            </a:lvl7pPr>
            <a:lvl8pPr lvl="7" algn="ctr" rtl="0">
              <a:spcBef>
                <a:spcPts val="300"/>
              </a:spcBef>
              <a:spcAft>
                <a:spcPts val="0"/>
              </a:spcAft>
              <a:buClr>
                <a:srgbClr val="8A9ABD"/>
              </a:buClr>
              <a:buSzPts val="1500"/>
              <a:buNone/>
              <a:defRPr>
                <a:solidFill>
                  <a:srgbClr val="8A9ABD"/>
                </a:solidFill>
              </a:defRPr>
            </a:lvl8pPr>
            <a:lvl9pPr lvl="8" algn="ctr" rtl="0">
              <a:spcBef>
                <a:spcPts val="300"/>
              </a:spcBef>
              <a:spcAft>
                <a:spcPts val="0"/>
              </a:spcAft>
              <a:buClr>
                <a:srgbClr val="8A9ABD"/>
              </a:buClr>
              <a:buSzPts val="1500"/>
              <a:buNone/>
              <a:defRPr>
                <a:solidFill>
                  <a:srgbClr val="8A9ABD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2"/>
          </p:nvPr>
        </p:nvSpPr>
        <p:spPr>
          <a:xfrm>
            <a:off x="433655" y="3933966"/>
            <a:ext cx="3521492" cy="21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Salesforce Sans"/>
              <a:buNone/>
              <a:defRPr sz="14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228600" algn="l" rtl="0">
              <a:spcBef>
                <a:spcPts val="200"/>
              </a:spcBef>
              <a:spcAft>
                <a:spcPts val="0"/>
              </a:spcAft>
              <a:buSzPts val="1200"/>
              <a:buFont typeface="Arial"/>
              <a:buNone/>
              <a:defRPr sz="1100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sz="1100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lvl="3" indent="-273050" algn="l" rtl="0">
              <a:spcBef>
                <a:spcPts val="0"/>
              </a:spcBef>
              <a:spcAft>
                <a:spcPts val="0"/>
              </a:spcAft>
              <a:buSzPts val="700"/>
              <a:buChar char="•"/>
              <a:defRPr sz="700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lvl="4" indent="-228600" algn="l" rtl="0">
              <a:spcBef>
                <a:spcPts val="20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3"/>
          </p:nvPr>
        </p:nvSpPr>
        <p:spPr>
          <a:xfrm>
            <a:off x="433655" y="3723322"/>
            <a:ext cx="3521492" cy="18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>
            <a:spLocks noGrp="1"/>
          </p:cNvSpPr>
          <p:nvPr>
            <p:ph type="pic" idx="4"/>
          </p:nvPr>
        </p:nvSpPr>
        <p:spPr>
          <a:xfrm>
            <a:off x="1971051" y="327422"/>
            <a:ext cx="1430022" cy="550125"/>
          </a:xfrm>
          <a:prstGeom prst="rect">
            <a:avLst/>
          </a:prstGeom>
          <a:solidFill>
            <a:srgbClr val="E7E6E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566" y="389594"/>
            <a:ext cx="1319680" cy="42570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1 - Basic">
  <p:cSld name="Basic">
    <p:bg>
      <p:bgPr>
        <a:solidFill>
          <a:srgbClr val="F4F4F4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0"/>
            <a:ext cx="9139234" cy="514081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428737" y="1208914"/>
            <a:ext cx="8286658" cy="316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2"/>
          </p:nvPr>
        </p:nvSpPr>
        <p:spPr>
          <a:xfrm>
            <a:off x="428740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ftr" idx="11"/>
          </p:nvPr>
        </p:nvSpPr>
        <p:spPr>
          <a:xfrm>
            <a:off x="428737" y="4912148"/>
            <a:ext cx="4132301" cy="1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6A625B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267579" y="46444"/>
            <a:ext cx="8286208" cy="74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2 - 2 Column">
  <p:cSld name="2 Column">
    <p:bg>
      <p:bgPr>
        <a:solidFill>
          <a:srgbClr val="F4F4F4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0"/>
            <a:ext cx="9139234" cy="5140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428737" y="1208914"/>
            <a:ext cx="3978586" cy="316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2"/>
          </p:nvPr>
        </p:nvSpPr>
        <p:spPr>
          <a:xfrm>
            <a:off x="4736683" y="1208914"/>
            <a:ext cx="3978586" cy="316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3"/>
          </p:nvPr>
        </p:nvSpPr>
        <p:spPr>
          <a:xfrm>
            <a:off x="428740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ftr" idx="11"/>
          </p:nvPr>
        </p:nvSpPr>
        <p:spPr>
          <a:xfrm>
            <a:off x="428740" y="4912148"/>
            <a:ext cx="4132301" cy="1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6A625B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3 - 3 Column">
  <p:cSld name="3 Column">
    <p:bg>
      <p:bgPr>
        <a:solidFill>
          <a:srgbClr val="F4F4F4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0"/>
            <a:ext cx="9139234" cy="514081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428737" y="1208914"/>
            <a:ext cx="2572420" cy="3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2"/>
          </p:nvPr>
        </p:nvSpPr>
        <p:spPr>
          <a:xfrm>
            <a:off x="3283881" y="1208702"/>
            <a:ext cx="2572420" cy="316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3"/>
          </p:nvPr>
        </p:nvSpPr>
        <p:spPr>
          <a:xfrm>
            <a:off x="6139023" y="1208485"/>
            <a:ext cx="2572420" cy="316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4"/>
          </p:nvPr>
        </p:nvSpPr>
        <p:spPr>
          <a:xfrm>
            <a:off x="428740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ftr" idx="11"/>
          </p:nvPr>
        </p:nvSpPr>
        <p:spPr>
          <a:xfrm>
            <a:off x="428740" y="4912148"/>
            <a:ext cx="4132301" cy="1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1 - Above Trees Vignette - Left">
  <p:cSld name="Above Trees Vignette - Left">
    <p:bg>
      <p:bgPr>
        <a:solidFill>
          <a:srgbClr val="F4F4F4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670"/>
            <a:ext cx="9139233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428737" y="1208916"/>
            <a:ext cx="8286658" cy="316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2 - Above Trees Vignette - Right">
  <p:cSld name="Above Trees Vignette - Right">
    <p:bg>
      <p:bgPr>
        <a:solidFill>
          <a:srgbClr val="F4F4F4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4764" y="670"/>
            <a:ext cx="9139233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428737" y="1208916"/>
            <a:ext cx="8286658" cy="316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 - Ferns Vignette">
  <p:cSld name="Ferns Vignette">
    <p:bg>
      <p:bgPr>
        <a:solidFill>
          <a:srgbClr val="F4F4F4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428737" y="1208915"/>
            <a:ext cx="8286658" cy="316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"/>
            <a:ext cx="9139239" cy="514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l="73600"/>
          <a:stretch/>
        </p:blipFill>
        <p:spPr>
          <a:xfrm rot="179956">
            <a:off x="7533473" y="4673137"/>
            <a:ext cx="292158" cy="36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 - Bird Vignette">
  <p:cSld name="Bird Vignette">
    <p:bg>
      <p:bgPr>
        <a:solidFill>
          <a:srgbClr val="F4F4F4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/>
          <p:nvPr/>
        </p:nvSpPr>
        <p:spPr>
          <a:xfrm>
            <a:off x="3558255" y="3505997"/>
            <a:ext cx="778896" cy="7034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rgbClr val="FFFFFF">
              <a:alpha val="12940"/>
            </a:srgbClr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428737" y="1208914"/>
            <a:ext cx="8286658" cy="316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2180" y="4458740"/>
            <a:ext cx="405598" cy="444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 - Road Vignette">
  <p:cSld name="Road Vignette">
    <p:bg>
      <p:bgPr>
        <a:solidFill>
          <a:srgbClr val="F4F4F4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428737" y="1208916"/>
            <a:ext cx="8286658" cy="316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 - Lookout Vignette">
  <p:cSld name="Lookout Vignette">
    <p:bg>
      <p:bgPr>
        <a:solidFill>
          <a:srgbClr val="F4F4F4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body" idx="1"/>
          </p:nvPr>
        </p:nvSpPr>
        <p:spPr>
          <a:xfrm>
            <a:off x="428737" y="1208916"/>
            <a:ext cx="8286658" cy="316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 - Waterfall Vignette">
  <p:cSld name="Waterfall Vignette">
    <p:bg>
      <p:bgPr>
        <a:solidFill>
          <a:srgbClr val="F4F4F4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672"/>
            <a:ext cx="9139228" cy="514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" y="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428737" y="1208916"/>
            <a:ext cx="8286658" cy="316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 - Tree Vignette">
  <p:cSld name="Tree Vignette">
    <p:bg>
      <p:bgPr>
        <a:solidFill>
          <a:srgbClr val="F4F4F4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672"/>
            <a:ext cx="9139228" cy="514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xfrm>
            <a:off x="428737" y="1208916"/>
            <a:ext cx="8286658" cy="316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 - Roller Coaster Vignette">
  <p:cSld name="Roller Coaster Vignette">
    <p:bg>
      <p:bgPr>
        <a:solidFill>
          <a:srgbClr val="F4F4F4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672"/>
            <a:ext cx="9139228" cy="514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body" idx="1"/>
          </p:nvPr>
        </p:nvSpPr>
        <p:spPr>
          <a:xfrm>
            <a:off x="428737" y="1208916"/>
            <a:ext cx="8286658" cy="316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 - Mountain Peak Vignette">
  <p:cSld name="Mountain Peak Vignette">
    <p:bg>
      <p:bgPr>
        <a:solidFill>
          <a:srgbClr val="F4F4F4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672"/>
            <a:ext cx="9139228" cy="514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428737" y="1208916"/>
            <a:ext cx="8286658" cy="316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 - Balloon Vignette">
  <p:cSld name="Balloon Vignette">
    <p:bg>
      <p:bgPr>
        <a:solidFill>
          <a:srgbClr val="F4F4F4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672"/>
            <a:ext cx="9139228" cy="514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5573802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body" idx="1"/>
          </p:nvPr>
        </p:nvSpPr>
        <p:spPr>
          <a:xfrm>
            <a:off x="428737" y="1208916"/>
            <a:ext cx="5462623" cy="316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5573802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2 - Path Vignette">
  <p:cSld name="Path Vignette">
    <p:bg>
      <p:bgPr>
        <a:solidFill>
          <a:srgbClr val="F4F4F4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672"/>
            <a:ext cx="9139228" cy="514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1"/>
          </p:nvPr>
        </p:nvSpPr>
        <p:spPr>
          <a:xfrm>
            <a:off x="428737" y="1208916"/>
            <a:ext cx="8286658" cy="316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3 - Looking Vignette">
  <p:cSld name="Looking Vignette">
    <p:bg>
      <p:bgPr>
        <a:solidFill>
          <a:srgbClr val="F4F4F4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672"/>
            <a:ext cx="9139228" cy="514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1"/>
          </p:nvPr>
        </p:nvSpPr>
        <p:spPr>
          <a:xfrm>
            <a:off x="428737" y="1208916"/>
            <a:ext cx="8286658" cy="316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1 - Hill Staging Vignette">
  <p:cSld name="Hill Staging Vignette">
    <p:bg>
      <p:bgPr>
        <a:solidFill>
          <a:srgbClr val="F4F4F4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body" idx="1"/>
          </p:nvPr>
        </p:nvSpPr>
        <p:spPr>
          <a:xfrm>
            <a:off x="428737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34"/>
          <p:cNvSpPr txBox="1">
            <a:spLocks noGrp="1"/>
          </p:cNvSpPr>
          <p:nvPr>
            <p:ph type="body" idx="2"/>
          </p:nvPr>
        </p:nvSpPr>
        <p:spPr>
          <a:xfrm>
            <a:off x="428737" y="1207092"/>
            <a:ext cx="7362342" cy="289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26" name="Google Shape;22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2 - Wall Staging Vignette - Large">
  <p:cSld name="Wall Staging Vignette - Large">
    <p:bg>
      <p:bgPr>
        <a:solidFill>
          <a:srgbClr val="F4F4F4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>
            <a:spLocks noGrp="1"/>
          </p:cNvSpPr>
          <p:nvPr>
            <p:ph type="body" idx="1"/>
          </p:nvPr>
        </p:nvSpPr>
        <p:spPr>
          <a:xfrm>
            <a:off x="428737" y="1208915"/>
            <a:ext cx="8286658" cy="19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3 - Wall Staging Vignette - Small">
  <p:cSld name="Wall Staging Vignette - Small">
    <p:bg>
      <p:bgPr>
        <a:solidFill>
          <a:srgbClr val="F4F4F4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body" idx="1"/>
          </p:nvPr>
        </p:nvSpPr>
        <p:spPr>
          <a:xfrm>
            <a:off x="428736" y="1208916"/>
            <a:ext cx="3600488" cy="316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1 - Callout Sign Vignette - Large">
  <p:cSld name="Callout Sign Vignette - Large">
    <p:bg>
      <p:bgPr>
        <a:solidFill>
          <a:srgbClr val="F4F4F4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/>
          <p:nvPr/>
        </p:nvSpPr>
        <p:spPr>
          <a:xfrm>
            <a:off x="3558255" y="3505997"/>
            <a:ext cx="778896" cy="7034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rgbClr val="FFFFFF">
              <a:alpha val="12940"/>
            </a:srgbClr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245" name="Google Shape;245;p37"/>
          <p:cNvSpPr txBox="1">
            <a:spLocks noGrp="1"/>
          </p:cNvSpPr>
          <p:nvPr>
            <p:ph type="body" idx="1"/>
          </p:nvPr>
        </p:nvSpPr>
        <p:spPr>
          <a:xfrm>
            <a:off x="806097" y="1400219"/>
            <a:ext cx="7414106" cy="26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424145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424145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424145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rgbClr val="424145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rgbClr val="424145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title"/>
          </p:nvPr>
        </p:nvSpPr>
        <p:spPr>
          <a:xfrm>
            <a:off x="142915" y="47625"/>
            <a:ext cx="8286208" cy="74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47" name="Google Shape;24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>
                <a:solidFill>
                  <a:srgbClr val="424145"/>
                </a:solidFill>
              </a:defRPr>
            </a:lvl1pPr>
            <a:lvl2pPr lvl="1" rtl="0">
              <a:buNone/>
              <a:defRPr>
                <a:solidFill>
                  <a:srgbClr val="424145"/>
                </a:solidFill>
              </a:defRPr>
            </a:lvl2pPr>
            <a:lvl3pPr lvl="2" rtl="0">
              <a:buNone/>
              <a:defRPr>
                <a:solidFill>
                  <a:srgbClr val="424145"/>
                </a:solidFill>
              </a:defRPr>
            </a:lvl3pPr>
            <a:lvl4pPr lvl="3" rtl="0">
              <a:buNone/>
              <a:defRPr>
                <a:solidFill>
                  <a:srgbClr val="424145"/>
                </a:solidFill>
              </a:defRPr>
            </a:lvl4pPr>
            <a:lvl5pPr lvl="4" rtl="0">
              <a:buNone/>
              <a:defRPr>
                <a:solidFill>
                  <a:srgbClr val="424145"/>
                </a:solidFill>
              </a:defRPr>
            </a:lvl5pPr>
            <a:lvl6pPr lvl="5" rtl="0">
              <a:buNone/>
              <a:defRPr>
                <a:solidFill>
                  <a:srgbClr val="424145"/>
                </a:solidFill>
              </a:defRPr>
            </a:lvl6pPr>
            <a:lvl7pPr lvl="6" rtl="0">
              <a:buNone/>
              <a:defRPr>
                <a:solidFill>
                  <a:srgbClr val="424145"/>
                </a:solidFill>
              </a:defRPr>
            </a:lvl7pPr>
            <a:lvl8pPr lvl="7" rtl="0">
              <a:buNone/>
              <a:defRPr>
                <a:solidFill>
                  <a:srgbClr val="424145"/>
                </a:solidFill>
              </a:defRPr>
            </a:lvl8pPr>
            <a:lvl9pPr lvl="8" rtl="0">
              <a:buNone/>
              <a:defRPr>
                <a:solidFill>
                  <a:srgbClr val="424145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2 - Callout Sign Vignette - Small">
  <p:cSld name="Callout Sign Vignette - Small">
    <p:bg>
      <p:bgPr>
        <a:solidFill>
          <a:srgbClr val="F4F4F4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8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8"/>
          <p:cNvSpPr txBox="1">
            <a:spLocks noGrp="1"/>
          </p:cNvSpPr>
          <p:nvPr>
            <p:ph type="body" idx="1"/>
          </p:nvPr>
        </p:nvSpPr>
        <p:spPr>
          <a:xfrm>
            <a:off x="428737" y="1208916"/>
            <a:ext cx="8286658" cy="331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38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38"/>
          <p:cNvSpPr txBox="1">
            <a:spLocks noGrp="1"/>
          </p:cNvSpPr>
          <p:nvPr>
            <p:ph type="body" idx="3"/>
          </p:nvPr>
        </p:nvSpPr>
        <p:spPr>
          <a:xfrm>
            <a:off x="6188035" y="2802157"/>
            <a:ext cx="2361090" cy="10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55" name="Google Shape;25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- Small Staging Area - Left">
  <p:cSld name="Small Staging Area - Left">
    <p:bg>
      <p:bgPr>
        <a:solidFill>
          <a:srgbClr val="F4F4F4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4768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9"/>
          <p:cNvSpPr txBox="1">
            <a:spLocks noGrp="1"/>
          </p:cNvSpPr>
          <p:nvPr>
            <p:ph type="body" idx="1"/>
          </p:nvPr>
        </p:nvSpPr>
        <p:spPr>
          <a:xfrm>
            <a:off x="428737" y="1208913"/>
            <a:ext cx="8286658" cy="188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39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710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39"/>
          <p:cNvSpPr txBox="1">
            <a:spLocks noGrp="1"/>
          </p:cNvSpPr>
          <p:nvPr>
            <p:ph type="title"/>
          </p:nvPr>
        </p:nvSpPr>
        <p:spPr>
          <a:xfrm>
            <a:off x="142915" y="47625"/>
            <a:ext cx="8286208" cy="74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62" name="Google Shape;26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- Small Staging Area - Right">
  <p:cSld name="Small Staging Area - Right">
    <p:bg>
      <p:bgPr>
        <a:solidFill>
          <a:srgbClr val="F4F4F4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428737" y="1208913"/>
            <a:ext cx="8286658" cy="3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40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710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3 - Medium Staging Area">
  <p:cSld name="Medium Staging Area">
    <p:bg>
      <p:bgPr>
        <a:solidFill>
          <a:srgbClr val="F4F4F4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1"/>
          <p:cNvSpPr txBox="1">
            <a:spLocks noGrp="1"/>
          </p:cNvSpPr>
          <p:nvPr>
            <p:ph type="body" idx="1"/>
          </p:nvPr>
        </p:nvSpPr>
        <p:spPr>
          <a:xfrm>
            <a:off x="428737" y="1208913"/>
            <a:ext cx="4937786" cy="3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41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710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41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76" name="Google Shape;27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4 - Large Staging Area">
  <p:cSld name="Large Staging Area">
    <p:bg>
      <p:bgPr>
        <a:solidFill>
          <a:srgbClr val="F4F4F4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2"/>
          <p:cNvSpPr txBox="1">
            <a:spLocks noGrp="1"/>
          </p:cNvSpPr>
          <p:nvPr>
            <p:ph type="body" idx="1"/>
          </p:nvPr>
        </p:nvSpPr>
        <p:spPr>
          <a:xfrm>
            <a:off x="428737" y="1208915"/>
            <a:ext cx="3694112" cy="3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42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42"/>
          <p:cNvSpPr txBox="1">
            <a:spLocks noGrp="1"/>
          </p:cNvSpPr>
          <p:nvPr>
            <p:ph type="title"/>
          </p:nvPr>
        </p:nvSpPr>
        <p:spPr>
          <a:xfrm>
            <a:off x="428737" y="47625"/>
            <a:ext cx="8533772" cy="74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186" y="412013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5 - Path Staging  Vignette">
  <p:cSld name="Path Staging  Vignette">
    <p:bg>
      <p:bgPr>
        <a:solidFill>
          <a:srgbClr val="F4F4F4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3"/>
          <p:cNvSpPr txBox="1">
            <a:spLocks noGrp="1"/>
          </p:cNvSpPr>
          <p:nvPr>
            <p:ph type="body" idx="1"/>
          </p:nvPr>
        </p:nvSpPr>
        <p:spPr>
          <a:xfrm>
            <a:off x="428737" y="1208913"/>
            <a:ext cx="4332828" cy="3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43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710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43"/>
          <p:cNvSpPr txBox="1">
            <a:spLocks noGrp="1"/>
          </p:cNvSpPr>
          <p:nvPr>
            <p:ph type="title"/>
          </p:nvPr>
        </p:nvSpPr>
        <p:spPr>
          <a:xfrm>
            <a:off x="428737" y="47625"/>
            <a:ext cx="8375106" cy="74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5 - Panelist Slide - 3 Up">
  <p:cSld name="Panelist Slide - 3 Up">
    <p:bg>
      <p:bgPr>
        <a:solidFill>
          <a:srgbClr val="F4F4F4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4768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4"/>
          <p:cNvSpPr txBox="1">
            <a:spLocks noGrp="1"/>
          </p:cNvSpPr>
          <p:nvPr>
            <p:ph type="body" idx="1"/>
          </p:nvPr>
        </p:nvSpPr>
        <p:spPr>
          <a:xfrm>
            <a:off x="762910" y="3233598"/>
            <a:ext cx="2502202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228600" algn="ctr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marL="1371600" lvl="2" indent="-298450" algn="l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>
                <a:solidFill>
                  <a:schemeClr val="lt1"/>
                </a:solidFill>
              </a:defRPr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44"/>
          <p:cNvSpPr txBox="1">
            <a:spLocks noGrp="1"/>
          </p:cNvSpPr>
          <p:nvPr>
            <p:ph type="body" idx="2"/>
          </p:nvPr>
        </p:nvSpPr>
        <p:spPr>
          <a:xfrm>
            <a:off x="3343562" y="3233598"/>
            <a:ext cx="2499276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228600" algn="ctr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marL="1371600" lvl="2" indent="-298450" algn="l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>
                <a:solidFill>
                  <a:schemeClr val="lt1"/>
                </a:solidFill>
              </a:defRPr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44"/>
          <p:cNvSpPr txBox="1">
            <a:spLocks noGrp="1"/>
          </p:cNvSpPr>
          <p:nvPr>
            <p:ph type="body" idx="3"/>
          </p:nvPr>
        </p:nvSpPr>
        <p:spPr>
          <a:xfrm>
            <a:off x="716022" y="2801237"/>
            <a:ext cx="2596276" cy="37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23850" algn="l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44"/>
          <p:cNvSpPr txBox="1">
            <a:spLocks noGrp="1"/>
          </p:cNvSpPr>
          <p:nvPr>
            <p:ph type="body" idx="4"/>
          </p:nvPr>
        </p:nvSpPr>
        <p:spPr>
          <a:xfrm>
            <a:off x="3295235" y="2801237"/>
            <a:ext cx="2596276" cy="37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23850" algn="l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44"/>
          <p:cNvSpPr>
            <a:spLocks noGrp="1"/>
          </p:cNvSpPr>
          <p:nvPr>
            <p:ph type="pic" idx="5"/>
          </p:nvPr>
        </p:nvSpPr>
        <p:spPr>
          <a:xfrm>
            <a:off x="1118877" y="1015171"/>
            <a:ext cx="1790341" cy="1785825"/>
          </a:xfrm>
          <a:prstGeom prst="ellipse">
            <a:avLst/>
          </a:prstGeom>
          <a:solidFill>
            <a:schemeClr val="lt2"/>
          </a:solidFill>
          <a:ln w="57150" cap="flat" cmpd="sng">
            <a:solidFill>
              <a:srgbClr val="5D4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299" name="Google Shape;299;p44"/>
          <p:cNvSpPr>
            <a:spLocks noGrp="1"/>
          </p:cNvSpPr>
          <p:nvPr>
            <p:ph type="pic" idx="6"/>
          </p:nvPr>
        </p:nvSpPr>
        <p:spPr>
          <a:xfrm>
            <a:off x="3698089" y="1015171"/>
            <a:ext cx="1790341" cy="1785825"/>
          </a:xfrm>
          <a:prstGeom prst="ellipse">
            <a:avLst/>
          </a:prstGeom>
          <a:solidFill>
            <a:schemeClr val="lt2"/>
          </a:solidFill>
          <a:ln w="57150" cap="flat" cmpd="sng">
            <a:solidFill>
              <a:srgbClr val="5D4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300" name="Google Shape;300;p44"/>
          <p:cNvSpPr txBox="1">
            <a:spLocks noGrp="1"/>
          </p:cNvSpPr>
          <p:nvPr>
            <p:ph type="body" idx="7"/>
          </p:nvPr>
        </p:nvSpPr>
        <p:spPr>
          <a:xfrm>
            <a:off x="5884799" y="3233598"/>
            <a:ext cx="2502202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228600" algn="ctr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marL="1371600" lvl="2" indent="-298450" algn="l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>
                <a:solidFill>
                  <a:schemeClr val="lt1"/>
                </a:solidFill>
              </a:defRPr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44"/>
          <p:cNvSpPr txBox="1">
            <a:spLocks noGrp="1"/>
          </p:cNvSpPr>
          <p:nvPr>
            <p:ph type="body" idx="8"/>
          </p:nvPr>
        </p:nvSpPr>
        <p:spPr>
          <a:xfrm>
            <a:off x="5837911" y="2801237"/>
            <a:ext cx="2596276" cy="37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23850" algn="l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44"/>
          <p:cNvSpPr>
            <a:spLocks noGrp="1"/>
          </p:cNvSpPr>
          <p:nvPr>
            <p:ph type="pic" idx="9"/>
          </p:nvPr>
        </p:nvSpPr>
        <p:spPr>
          <a:xfrm>
            <a:off x="6240766" y="1015171"/>
            <a:ext cx="1790341" cy="1785825"/>
          </a:xfrm>
          <a:prstGeom prst="ellipse">
            <a:avLst/>
          </a:prstGeom>
          <a:solidFill>
            <a:schemeClr val="lt2"/>
          </a:solidFill>
          <a:ln w="57150" cap="flat" cmpd="sng">
            <a:solidFill>
              <a:srgbClr val="5D4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303" name="Google Shape;303;p44"/>
          <p:cNvSpPr txBox="1">
            <a:spLocks noGrp="1"/>
          </p:cNvSpPr>
          <p:nvPr>
            <p:ph type="title"/>
          </p:nvPr>
        </p:nvSpPr>
        <p:spPr>
          <a:xfrm>
            <a:off x="428737" y="47625"/>
            <a:ext cx="8417642" cy="74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04" name="Google Shape;30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6 - Panelist Slide - 5 Up">
  <p:cSld name="Panelist Slide - 5 Up">
    <p:bg>
      <p:bgPr>
        <a:solidFill>
          <a:srgbClr val="F4F4F4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4768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>
            <a:spLocks noGrp="1"/>
          </p:cNvSpPr>
          <p:nvPr>
            <p:ph type="body" idx="1"/>
          </p:nvPr>
        </p:nvSpPr>
        <p:spPr>
          <a:xfrm>
            <a:off x="314249" y="2421713"/>
            <a:ext cx="1611870" cy="37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23850" algn="l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45"/>
          <p:cNvSpPr txBox="1">
            <a:spLocks noGrp="1"/>
          </p:cNvSpPr>
          <p:nvPr>
            <p:ph type="body" idx="2"/>
          </p:nvPr>
        </p:nvSpPr>
        <p:spPr>
          <a:xfrm>
            <a:off x="2081303" y="2854073"/>
            <a:ext cx="1553805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marL="914400" lvl="1" indent="-228600" algn="ctr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marL="1371600" lvl="2" indent="-298450" algn="l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>
                <a:solidFill>
                  <a:schemeClr val="lt1"/>
                </a:solidFill>
              </a:defRPr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45"/>
          <p:cNvSpPr txBox="1">
            <a:spLocks noGrp="1"/>
          </p:cNvSpPr>
          <p:nvPr>
            <p:ph type="body" idx="3"/>
          </p:nvPr>
        </p:nvSpPr>
        <p:spPr>
          <a:xfrm>
            <a:off x="3819189" y="2854073"/>
            <a:ext cx="1552004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marL="914400" lvl="1" indent="-228600" algn="ctr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marL="1371600" lvl="2" indent="-298450" algn="l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>
                <a:solidFill>
                  <a:schemeClr val="lt1"/>
                </a:solidFill>
              </a:defRPr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45"/>
          <p:cNvSpPr txBox="1">
            <a:spLocks noGrp="1"/>
          </p:cNvSpPr>
          <p:nvPr>
            <p:ph type="body" idx="4"/>
          </p:nvPr>
        </p:nvSpPr>
        <p:spPr>
          <a:xfrm>
            <a:off x="2058995" y="2421713"/>
            <a:ext cx="1611870" cy="37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23850" algn="l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45"/>
          <p:cNvSpPr txBox="1">
            <a:spLocks noGrp="1"/>
          </p:cNvSpPr>
          <p:nvPr>
            <p:ph type="body" idx="5"/>
          </p:nvPr>
        </p:nvSpPr>
        <p:spPr>
          <a:xfrm>
            <a:off x="3787272" y="2421713"/>
            <a:ext cx="1611870" cy="37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23850" algn="l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45"/>
          <p:cNvSpPr>
            <a:spLocks noGrp="1"/>
          </p:cNvSpPr>
          <p:nvPr>
            <p:ph type="pic" idx="6"/>
          </p:nvPr>
        </p:nvSpPr>
        <p:spPr>
          <a:xfrm>
            <a:off x="489297" y="1164781"/>
            <a:ext cx="1261904" cy="1258875"/>
          </a:xfrm>
          <a:prstGeom prst="ellipse">
            <a:avLst/>
          </a:prstGeom>
          <a:solidFill>
            <a:schemeClr val="lt2"/>
          </a:solidFill>
          <a:ln w="57150" cap="flat" cmpd="sng">
            <a:solidFill>
              <a:srgbClr val="5D4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314" name="Google Shape;314;p45"/>
          <p:cNvSpPr>
            <a:spLocks noGrp="1"/>
          </p:cNvSpPr>
          <p:nvPr>
            <p:ph type="pic" idx="7"/>
          </p:nvPr>
        </p:nvSpPr>
        <p:spPr>
          <a:xfrm>
            <a:off x="2228898" y="1164781"/>
            <a:ext cx="1261904" cy="1258875"/>
          </a:xfrm>
          <a:prstGeom prst="ellipse">
            <a:avLst/>
          </a:prstGeom>
          <a:solidFill>
            <a:schemeClr val="lt2"/>
          </a:solidFill>
          <a:ln w="57150" cap="flat" cmpd="sng">
            <a:solidFill>
              <a:srgbClr val="5D4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315" name="Google Shape;315;p45"/>
          <p:cNvSpPr>
            <a:spLocks noGrp="1"/>
          </p:cNvSpPr>
          <p:nvPr>
            <p:ph type="pic" idx="8"/>
          </p:nvPr>
        </p:nvSpPr>
        <p:spPr>
          <a:xfrm>
            <a:off x="3939072" y="1164781"/>
            <a:ext cx="1261904" cy="1258875"/>
          </a:xfrm>
          <a:prstGeom prst="ellipse">
            <a:avLst/>
          </a:prstGeom>
          <a:solidFill>
            <a:schemeClr val="lt2"/>
          </a:solidFill>
          <a:ln w="57150" cap="flat" cmpd="sng">
            <a:solidFill>
              <a:srgbClr val="5D4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316" name="Google Shape;316;p45"/>
          <p:cNvSpPr txBox="1">
            <a:spLocks noGrp="1"/>
          </p:cNvSpPr>
          <p:nvPr>
            <p:ph type="body" idx="9"/>
          </p:nvPr>
        </p:nvSpPr>
        <p:spPr>
          <a:xfrm>
            <a:off x="343306" y="2854073"/>
            <a:ext cx="1553805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marL="914400" lvl="1" indent="-228600" algn="ctr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marL="1371600" lvl="2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45"/>
          <p:cNvSpPr txBox="1">
            <a:spLocks noGrp="1"/>
          </p:cNvSpPr>
          <p:nvPr>
            <p:ph type="body" idx="13"/>
          </p:nvPr>
        </p:nvSpPr>
        <p:spPr>
          <a:xfrm>
            <a:off x="5555287" y="2854073"/>
            <a:ext cx="1553805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marL="914400" lvl="1" indent="-228600" algn="ctr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marL="1371600" lvl="2" indent="-298450" algn="l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>
                <a:solidFill>
                  <a:schemeClr val="lt1"/>
                </a:solidFill>
              </a:defRPr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45"/>
          <p:cNvSpPr txBox="1">
            <a:spLocks noGrp="1"/>
          </p:cNvSpPr>
          <p:nvPr>
            <p:ph type="body" idx="14"/>
          </p:nvPr>
        </p:nvSpPr>
        <p:spPr>
          <a:xfrm>
            <a:off x="7293172" y="2854073"/>
            <a:ext cx="1552004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marL="914400" lvl="1" indent="-228600" algn="ctr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marL="1371600" lvl="2" indent="-298450" algn="l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>
                <a:solidFill>
                  <a:schemeClr val="lt1"/>
                </a:solidFill>
              </a:defRPr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p45"/>
          <p:cNvSpPr txBox="1">
            <a:spLocks noGrp="1"/>
          </p:cNvSpPr>
          <p:nvPr>
            <p:ph type="body" idx="15"/>
          </p:nvPr>
        </p:nvSpPr>
        <p:spPr>
          <a:xfrm>
            <a:off x="5525219" y="2421713"/>
            <a:ext cx="1611870" cy="37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23850" algn="l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p45"/>
          <p:cNvSpPr txBox="1">
            <a:spLocks noGrp="1"/>
          </p:cNvSpPr>
          <p:nvPr>
            <p:ph type="body" idx="16"/>
          </p:nvPr>
        </p:nvSpPr>
        <p:spPr>
          <a:xfrm>
            <a:off x="7263166" y="2421713"/>
            <a:ext cx="1611870" cy="37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23850" algn="l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p45"/>
          <p:cNvSpPr>
            <a:spLocks noGrp="1"/>
          </p:cNvSpPr>
          <p:nvPr>
            <p:ph type="pic" idx="17"/>
          </p:nvPr>
        </p:nvSpPr>
        <p:spPr>
          <a:xfrm>
            <a:off x="5671874" y="1164781"/>
            <a:ext cx="1261904" cy="1258875"/>
          </a:xfrm>
          <a:prstGeom prst="ellipse">
            <a:avLst/>
          </a:prstGeom>
          <a:solidFill>
            <a:schemeClr val="lt2"/>
          </a:solidFill>
          <a:ln w="57150" cap="flat" cmpd="sng">
            <a:solidFill>
              <a:srgbClr val="5D4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322" name="Google Shape;322;p45"/>
          <p:cNvSpPr>
            <a:spLocks noGrp="1"/>
          </p:cNvSpPr>
          <p:nvPr>
            <p:ph type="pic" idx="18"/>
          </p:nvPr>
        </p:nvSpPr>
        <p:spPr>
          <a:xfrm>
            <a:off x="7414966" y="1164781"/>
            <a:ext cx="1261904" cy="1258875"/>
          </a:xfrm>
          <a:prstGeom prst="ellipse">
            <a:avLst/>
          </a:prstGeom>
          <a:solidFill>
            <a:schemeClr val="lt2"/>
          </a:solidFill>
          <a:ln w="57150" cap="flat" cmpd="sng">
            <a:solidFill>
              <a:srgbClr val="5D4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323" name="Google Shape;323;p45"/>
          <p:cNvSpPr txBox="1">
            <a:spLocks noGrp="1"/>
          </p:cNvSpPr>
          <p:nvPr>
            <p:ph type="title"/>
          </p:nvPr>
        </p:nvSpPr>
        <p:spPr>
          <a:xfrm>
            <a:off x="428737" y="47625"/>
            <a:ext cx="8367679" cy="74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24" name="Google Shape;32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4 - Speaker Intro Slide">
  <p:cSld name="Speaker Intro Slide">
    <p:bg>
      <p:bgPr>
        <a:solidFill>
          <a:srgbClr val="F4F4F4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6"/>
          <p:cNvSpPr txBox="1">
            <a:spLocks noGrp="1"/>
          </p:cNvSpPr>
          <p:nvPr>
            <p:ph type="ctrTitle"/>
          </p:nvPr>
        </p:nvSpPr>
        <p:spPr>
          <a:xfrm>
            <a:off x="805587" y="1455830"/>
            <a:ext cx="3483682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100" b="1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46"/>
          <p:cNvSpPr txBox="1">
            <a:spLocks noGrp="1"/>
          </p:cNvSpPr>
          <p:nvPr>
            <p:ph type="body" idx="1"/>
          </p:nvPr>
        </p:nvSpPr>
        <p:spPr>
          <a:xfrm>
            <a:off x="1088564" y="2501087"/>
            <a:ext cx="291338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marL="914400" lvl="1" indent="-304800" algn="ctr" rtl="0">
              <a:spcBef>
                <a:spcPts val="500"/>
              </a:spcBef>
              <a:spcAft>
                <a:spcPts val="0"/>
              </a:spcAft>
              <a:buSzPts val="1200"/>
              <a:buFont typeface="Arial"/>
              <a:buChar char="​"/>
              <a:defRPr sz="1200">
                <a:solidFill>
                  <a:schemeClr val="lt1"/>
                </a:solidFill>
              </a:defRPr>
            </a:lvl2pPr>
            <a:lvl3pPr marL="1371600" lvl="2" indent="-228600" algn="ctr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ctr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ctr" rtl="0">
              <a:spcBef>
                <a:spcPts val="500"/>
              </a:spcBef>
              <a:spcAft>
                <a:spcPts val="0"/>
              </a:spcAft>
              <a:buSzPts val="1500"/>
              <a:buFont typeface="Arial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 - Quote or Big Idea ">
  <p:cSld name="Quote or Big Idea ">
    <p:bg>
      <p:bgPr>
        <a:solidFill>
          <a:srgbClr val="F4F4F4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672"/>
            <a:ext cx="9139228" cy="514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7"/>
          <p:cNvSpPr txBox="1">
            <a:spLocks noGrp="1"/>
          </p:cNvSpPr>
          <p:nvPr>
            <p:ph type="ctrTitle"/>
          </p:nvPr>
        </p:nvSpPr>
        <p:spPr>
          <a:xfrm>
            <a:off x="706526" y="2643085"/>
            <a:ext cx="5231487" cy="83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Salesforce Sans"/>
              <a:buChar char="“"/>
              <a:defRPr sz="23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47"/>
          <p:cNvSpPr txBox="1">
            <a:spLocks noGrp="1"/>
          </p:cNvSpPr>
          <p:nvPr>
            <p:ph type="body" idx="1"/>
          </p:nvPr>
        </p:nvSpPr>
        <p:spPr>
          <a:xfrm>
            <a:off x="844674" y="3522912"/>
            <a:ext cx="3304536" cy="69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36" name="Google Shape;336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1 - Seque Slide - A">
  <p:cSld name="Seque Slide - A">
    <p:bg>
      <p:bgPr>
        <a:solidFill>
          <a:srgbClr val="F4F4F4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8"/>
          <p:cNvPicPr preferRelativeResize="0"/>
          <p:nvPr/>
        </p:nvPicPr>
        <p:blipFill rotWithShape="1">
          <a:blip r:embed="rId3">
            <a:alphaModFix/>
          </a:blip>
          <a:srcRect l="20588" t="-47000" r="54208" b="47000"/>
          <a:stretch/>
        </p:blipFill>
        <p:spPr>
          <a:xfrm flipH="1">
            <a:off x="4609052" y="4533387"/>
            <a:ext cx="326244" cy="42517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8"/>
          <p:cNvSpPr txBox="1">
            <a:spLocks noGrp="1"/>
          </p:cNvSpPr>
          <p:nvPr>
            <p:ph type="ctrTitle"/>
          </p:nvPr>
        </p:nvSpPr>
        <p:spPr>
          <a:xfrm>
            <a:off x="433945" y="1353504"/>
            <a:ext cx="5375750" cy="83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48"/>
          <p:cNvSpPr txBox="1">
            <a:spLocks noGrp="1"/>
          </p:cNvSpPr>
          <p:nvPr>
            <p:ph type="body" idx="1"/>
          </p:nvPr>
        </p:nvSpPr>
        <p:spPr>
          <a:xfrm>
            <a:off x="433945" y="2246954"/>
            <a:ext cx="5375750" cy="69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43" name="Google Shape;343;p48"/>
          <p:cNvPicPr preferRelativeResize="0"/>
          <p:nvPr/>
        </p:nvPicPr>
        <p:blipFill rotWithShape="1">
          <a:blip r:embed="rId4">
            <a:alphaModFix/>
          </a:blip>
          <a:srcRect l="6094" b="31586"/>
          <a:stretch/>
        </p:blipFill>
        <p:spPr>
          <a:xfrm>
            <a:off x="5562857" y="4912534"/>
            <a:ext cx="320002" cy="23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1914" y="184820"/>
            <a:ext cx="1147633" cy="37021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3 - Seque Slide - C">
  <p:cSld name="Seque Slide - B">
    <p:bg>
      <p:bgPr>
        <a:solidFill>
          <a:srgbClr val="F4F4F4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1343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9"/>
          <p:cNvSpPr txBox="1">
            <a:spLocks noGrp="1"/>
          </p:cNvSpPr>
          <p:nvPr>
            <p:ph type="ctrTitle"/>
          </p:nvPr>
        </p:nvSpPr>
        <p:spPr>
          <a:xfrm>
            <a:off x="1884106" y="1353504"/>
            <a:ext cx="5375750" cy="83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49"/>
          <p:cNvSpPr txBox="1">
            <a:spLocks noGrp="1"/>
          </p:cNvSpPr>
          <p:nvPr>
            <p:ph type="body" idx="1"/>
          </p:nvPr>
        </p:nvSpPr>
        <p:spPr>
          <a:xfrm>
            <a:off x="1884106" y="2246954"/>
            <a:ext cx="5375750" cy="69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50" name="Google Shape;35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1914" y="184820"/>
            <a:ext cx="1147633" cy="37021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2 - Seque Slide - B">
  <p:cSld name="Seque Slide - C">
    <p:bg>
      <p:bgPr>
        <a:solidFill>
          <a:srgbClr val="F4F4F4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0"/>
          <p:cNvSpPr txBox="1">
            <a:spLocks noGrp="1"/>
          </p:cNvSpPr>
          <p:nvPr>
            <p:ph type="ctrTitle"/>
          </p:nvPr>
        </p:nvSpPr>
        <p:spPr>
          <a:xfrm>
            <a:off x="433945" y="1353504"/>
            <a:ext cx="5375750" cy="83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0"/>
          <p:cNvSpPr txBox="1">
            <a:spLocks noGrp="1"/>
          </p:cNvSpPr>
          <p:nvPr>
            <p:ph type="body" idx="1"/>
          </p:nvPr>
        </p:nvSpPr>
        <p:spPr>
          <a:xfrm>
            <a:off x="433945" y="2246954"/>
            <a:ext cx="5375750" cy="69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56" name="Google Shape;356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1914" y="184820"/>
            <a:ext cx="1147633" cy="37021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8 - Sky Background">
  <p:cSld name="Sky Background">
    <p:bg>
      <p:bgPr>
        <a:solidFill>
          <a:srgbClr val="F4F4F4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670"/>
            <a:ext cx="9139228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1"/>
          <p:cNvSpPr txBox="1">
            <a:spLocks noGrp="1"/>
          </p:cNvSpPr>
          <p:nvPr>
            <p:ph type="body" idx="1"/>
          </p:nvPr>
        </p:nvSpPr>
        <p:spPr>
          <a:xfrm>
            <a:off x="428740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51"/>
          <p:cNvSpPr txBox="1">
            <a:spLocks noGrp="1"/>
          </p:cNvSpPr>
          <p:nvPr>
            <p:ph type="title"/>
          </p:nvPr>
        </p:nvSpPr>
        <p:spPr>
          <a:xfrm>
            <a:off x="428737" y="47625"/>
            <a:ext cx="8382983" cy="74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51"/>
          <p:cNvSpPr txBox="1">
            <a:spLocks noGrp="1"/>
          </p:cNvSpPr>
          <p:nvPr>
            <p:ph type="body" idx="2"/>
          </p:nvPr>
        </p:nvSpPr>
        <p:spPr>
          <a:xfrm>
            <a:off x="428737" y="1205095"/>
            <a:ext cx="8275855" cy="352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1"/>
                </a:solidFill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2pPr>
            <a:lvl3pPr marL="1371600" lvl="2" indent="-3048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2984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>
                <a:solidFill>
                  <a:schemeClr val="accent1"/>
                </a:solidFill>
              </a:defRPr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63" name="Google Shape;36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7 -  Customer Story Layout">
  <p:cSld name=" Customer Story Layout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2"/>
          <p:cNvSpPr/>
          <p:nvPr/>
        </p:nvSpPr>
        <p:spPr>
          <a:xfrm flipH="1">
            <a:off x="67" y="0"/>
            <a:ext cx="2642638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8455" dir="54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367" name="Google Shape;367;p52"/>
          <p:cNvSpPr>
            <a:spLocks noGrp="1"/>
          </p:cNvSpPr>
          <p:nvPr>
            <p:ph type="pic" idx="2"/>
          </p:nvPr>
        </p:nvSpPr>
        <p:spPr>
          <a:xfrm>
            <a:off x="136992" y="133693"/>
            <a:ext cx="2368742" cy="19797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42950" tIns="0" rIns="342950" bIns="0" anchor="ctr" anchorCtr="0">
            <a:noAutofit/>
          </a:bodyPr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368" name="Google Shape;368;p52"/>
          <p:cNvSpPr/>
          <p:nvPr/>
        </p:nvSpPr>
        <p:spPr>
          <a:xfrm>
            <a:off x="136992" y="133693"/>
            <a:ext cx="2368742" cy="1979775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Google Slides does not have an image placeholder option.  Please place an image over this box manually or work in </a:t>
            </a:r>
            <a:endParaRPr sz="1100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369" name="Google Shape;369;p52"/>
          <p:cNvSpPr txBox="1">
            <a:spLocks noGrp="1"/>
          </p:cNvSpPr>
          <p:nvPr>
            <p:ph type="title"/>
          </p:nvPr>
        </p:nvSpPr>
        <p:spPr>
          <a:xfrm>
            <a:off x="2903754" y="367221"/>
            <a:ext cx="5811688" cy="74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370" name="Google Shape;370;p52"/>
          <p:cNvCxnSpPr/>
          <p:nvPr/>
        </p:nvCxnSpPr>
        <p:spPr>
          <a:xfrm rot="10800000">
            <a:off x="1321225" y="3783115"/>
            <a:ext cx="0" cy="557920"/>
          </a:xfrm>
          <a:prstGeom prst="straightConnector1">
            <a:avLst/>
          </a:prstGeom>
          <a:noFill/>
          <a:ln w="9525" cap="flat" cmpd="sng">
            <a:solidFill>
              <a:srgbClr val="BCBA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1" name="Google Shape;371;p52"/>
          <p:cNvSpPr txBox="1">
            <a:spLocks noGrp="1"/>
          </p:cNvSpPr>
          <p:nvPr>
            <p:ph type="body" idx="1"/>
          </p:nvPr>
        </p:nvSpPr>
        <p:spPr>
          <a:xfrm>
            <a:off x="2903762" y="1277774"/>
            <a:ext cx="5811688" cy="185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98450" algn="l" rtl="0"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100"/>
            </a:lvl2pPr>
            <a:lvl3pPr marL="1371600" lvl="2" indent="-292100" algn="l" rtl="0">
              <a:spcBef>
                <a:spcPts val="500"/>
              </a:spcBef>
              <a:spcAft>
                <a:spcPts val="0"/>
              </a:spcAft>
              <a:buSzPts val="1000"/>
              <a:buChar char="•"/>
              <a:defRPr sz="1000">
                <a:solidFill>
                  <a:schemeClr val="dk1"/>
                </a:solidFill>
              </a:defRPr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72" name="Google Shape;372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7223" y="4485113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9 - Thank You_Slide 2">
  <p:cSld name="Thank You_slide 2">
    <p:bg>
      <p:bgPr>
        <a:solidFill>
          <a:srgbClr val="F4F4F4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15251" y="2326758"/>
            <a:ext cx="1997900" cy="1666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53"/>
          <p:cNvGrpSpPr/>
          <p:nvPr/>
        </p:nvGrpSpPr>
        <p:grpSpPr>
          <a:xfrm>
            <a:off x="3" y="672"/>
            <a:ext cx="9138869" cy="5140613"/>
            <a:chOff x="4" y="896"/>
            <a:chExt cx="12188815" cy="6856208"/>
          </a:xfrm>
        </p:grpSpPr>
        <p:pic>
          <p:nvPicPr>
            <p:cNvPr id="377" name="Google Shape;377;p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" y="896"/>
              <a:ext cx="12188815" cy="6856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5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695878" y="2789892"/>
              <a:ext cx="2664561" cy="22231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" name="Google Shape;379;p53"/>
          <p:cNvGrpSpPr/>
          <p:nvPr/>
        </p:nvGrpSpPr>
        <p:grpSpPr>
          <a:xfrm>
            <a:off x="2" y="670"/>
            <a:ext cx="9138869" cy="5140613"/>
            <a:chOff x="3" y="893"/>
            <a:chExt cx="12188815" cy="6856208"/>
          </a:xfrm>
        </p:grpSpPr>
        <p:pic>
          <p:nvPicPr>
            <p:cNvPr id="380" name="Google Shape;380;p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" y="893"/>
              <a:ext cx="12188815" cy="6856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5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505372" y="3083291"/>
              <a:ext cx="2664561" cy="2223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2" name="Google Shape;382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4 - Footer Left">
  <p:cSld name="Footer Left">
    <p:bg>
      <p:bgPr>
        <a:solidFill>
          <a:srgbClr val="F4F4F4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670"/>
            <a:ext cx="9139233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4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54"/>
          <p:cNvSpPr txBox="1">
            <a:spLocks noGrp="1"/>
          </p:cNvSpPr>
          <p:nvPr>
            <p:ph type="body" idx="1"/>
          </p:nvPr>
        </p:nvSpPr>
        <p:spPr>
          <a:xfrm>
            <a:off x="428737" y="1208915"/>
            <a:ext cx="8286658" cy="316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54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88" name="Google Shape;38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5 - Footer Right">
  <p:cSld name="Footer Right">
    <p:bg>
      <p:bgPr>
        <a:solidFill>
          <a:srgbClr val="F4F4F4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4764" y="670"/>
            <a:ext cx="9139233" cy="5140818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5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55"/>
          <p:cNvSpPr txBox="1">
            <a:spLocks noGrp="1"/>
          </p:cNvSpPr>
          <p:nvPr>
            <p:ph type="body" idx="1"/>
          </p:nvPr>
        </p:nvSpPr>
        <p:spPr>
          <a:xfrm>
            <a:off x="428737" y="1208914"/>
            <a:ext cx="8286658" cy="316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4" name="Google Shape;394;p55"/>
          <p:cNvSpPr txBox="1">
            <a:spLocks noGrp="1"/>
          </p:cNvSpPr>
          <p:nvPr>
            <p:ph type="body" idx="2"/>
          </p:nvPr>
        </p:nvSpPr>
        <p:spPr>
          <a:xfrm>
            <a:off x="428740" y="822884"/>
            <a:ext cx="8286658" cy="2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95" name="Google Shape;39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50" y="265069"/>
            <a:ext cx="1047794" cy="338012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2 - Guide Placement ">
  <p:cSld name="Guide Placement ">
    <p:bg>
      <p:bgPr>
        <a:solidFill>
          <a:srgbClr val="F4F4F4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6"/>
          <p:cNvSpPr txBox="1"/>
          <p:nvPr/>
        </p:nvSpPr>
        <p:spPr>
          <a:xfrm>
            <a:off x="785064" y="1641079"/>
            <a:ext cx="3544223" cy="264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What are Drawing Guides?  </a:t>
            </a:r>
            <a:endParaRPr sz="110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</a:pPr>
            <a:r>
              <a:rPr lang="en" sz="9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Go into the slide master and copy these lines onto your slide and refer to them temporarily.  After aligning, delete them from you working slide. </a:t>
            </a:r>
            <a:endParaRPr sz="110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</a:pPr>
            <a:br>
              <a:rPr lang="en" sz="9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rPr>
            </a:br>
            <a:endParaRPr sz="1100"/>
          </a:p>
        </p:txBody>
      </p:sp>
      <p:sp>
        <p:nvSpPr>
          <p:cNvPr id="399" name="Google Shape;399;p56"/>
          <p:cNvSpPr txBox="1"/>
          <p:nvPr/>
        </p:nvSpPr>
        <p:spPr>
          <a:xfrm>
            <a:off x="5624790" y="1317070"/>
            <a:ext cx="2745040" cy="34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The left and right top and bottom corners only area you should work within on your slides.</a:t>
            </a:r>
            <a:endParaRPr sz="1100"/>
          </a:p>
        </p:txBody>
      </p:sp>
      <p:cxnSp>
        <p:nvCxnSpPr>
          <p:cNvPr id="400" name="Google Shape;400;p56"/>
          <p:cNvCxnSpPr/>
          <p:nvPr/>
        </p:nvCxnSpPr>
        <p:spPr>
          <a:xfrm rot="10800000">
            <a:off x="4571953" y="-4090515"/>
            <a:ext cx="0" cy="9143906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01" name="Google Shape;401;p56"/>
          <p:cNvGrpSpPr/>
          <p:nvPr/>
        </p:nvGrpSpPr>
        <p:grpSpPr>
          <a:xfrm>
            <a:off x="1" y="-1191"/>
            <a:ext cx="9143906" cy="5144691"/>
            <a:chOff x="1" y="-1588"/>
            <a:chExt cx="12188700" cy="6859588"/>
          </a:xfrm>
        </p:grpSpPr>
        <p:cxnSp>
          <p:nvCxnSpPr>
            <p:cNvPr id="402" name="Google Shape;402;p56"/>
            <p:cNvCxnSpPr/>
            <p:nvPr/>
          </p:nvCxnSpPr>
          <p:spPr>
            <a:xfrm>
              <a:off x="581025" y="0"/>
              <a:ext cx="0" cy="6858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56"/>
            <p:cNvCxnSpPr/>
            <p:nvPr/>
          </p:nvCxnSpPr>
          <p:spPr>
            <a:xfrm>
              <a:off x="11618913" y="-1588"/>
              <a:ext cx="0" cy="6858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56"/>
            <p:cNvCxnSpPr/>
            <p:nvPr/>
          </p:nvCxnSpPr>
          <p:spPr>
            <a:xfrm rot="10800000">
              <a:off x="6094351" y="114339"/>
              <a:ext cx="0" cy="121887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56"/>
            <p:cNvCxnSpPr/>
            <p:nvPr/>
          </p:nvCxnSpPr>
          <p:spPr>
            <a:xfrm rot="10800000">
              <a:off x="6094351" y="-4336399"/>
              <a:ext cx="0" cy="121887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56"/>
            <p:cNvCxnSpPr/>
            <p:nvPr/>
          </p:nvCxnSpPr>
          <p:spPr>
            <a:xfrm rot="10800000">
              <a:off x="6094351" y="-4616284"/>
              <a:ext cx="0" cy="121887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56"/>
            <p:cNvCxnSpPr/>
            <p:nvPr/>
          </p:nvCxnSpPr>
          <p:spPr>
            <a:xfrm rot="10800000">
              <a:off x="6094351" y="373314"/>
              <a:ext cx="0" cy="121887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08" name="Google Shape;408;p56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715395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409" name="Google Shape;409;p56"/>
          <p:cNvGrpSpPr/>
          <p:nvPr/>
        </p:nvGrpSpPr>
        <p:grpSpPr>
          <a:xfrm>
            <a:off x="376432" y="1325269"/>
            <a:ext cx="8391356" cy="3296601"/>
            <a:chOff x="501778" y="1690825"/>
            <a:chExt cx="11185561" cy="4395468"/>
          </a:xfrm>
        </p:grpSpPr>
        <p:sp>
          <p:nvSpPr>
            <p:cNvPr id="410" name="Google Shape;410;p56"/>
            <p:cNvSpPr/>
            <p:nvPr/>
          </p:nvSpPr>
          <p:spPr>
            <a:xfrm rot="8100000" flipH="1">
              <a:off x="11244267" y="1764999"/>
              <a:ext cx="364443" cy="37335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endParaRPr>
            </a:p>
          </p:txBody>
        </p:sp>
        <p:sp>
          <p:nvSpPr>
            <p:cNvPr id="411" name="Google Shape;411;p56"/>
            <p:cNvSpPr/>
            <p:nvPr/>
          </p:nvSpPr>
          <p:spPr>
            <a:xfrm rot="-8100000">
              <a:off x="580406" y="1764999"/>
              <a:ext cx="364443" cy="37335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endParaRPr>
            </a:p>
          </p:txBody>
        </p:sp>
        <p:sp>
          <p:nvSpPr>
            <p:cNvPr id="412" name="Google Shape;412;p56"/>
            <p:cNvSpPr/>
            <p:nvPr/>
          </p:nvSpPr>
          <p:spPr>
            <a:xfrm rot="2700000">
              <a:off x="11244266" y="5638768"/>
              <a:ext cx="364443" cy="37335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endParaRPr>
            </a:p>
          </p:txBody>
        </p:sp>
        <p:sp>
          <p:nvSpPr>
            <p:cNvPr id="413" name="Google Shape;413;p56"/>
            <p:cNvSpPr/>
            <p:nvPr/>
          </p:nvSpPr>
          <p:spPr>
            <a:xfrm rot="-2700000" flipH="1">
              <a:off x="580406" y="5638768"/>
              <a:ext cx="364443" cy="37335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endParaRPr>
            </a:p>
          </p:txBody>
        </p:sp>
      </p:grpSp>
      <p:sp>
        <p:nvSpPr>
          <p:cNvPr id="414" name="Google Shape;414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3_Title and Content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7"/>
          <p:cNvSpPr/>
          <p:nvPr/>
        </p:nvSpPr>
        <p:spPr>
          <a:xfrm>
            <a:off x="1191" y="1191"/>
            <a:ext cx="1125" cy="112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17" name="Google Shape;417;p57"/>
          <p:cNvSpPr txBox="1">
            <a:spLocks noGrp="1"/>
          </p:cNvSpPr>
          <p:nvPr>
            <p:ph type="title"/>
          </p:nvPr>
        </p:nvSpPr>
        <p:spPr>
          <a:xfrm>
            <a:off x="457201" y="0"/>
            <a:ext cx="7115678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75" tIns="51475" rIns="51475" bIns="51475" anchor="ctr" anchorCtr="0">
            <a:noAutofit/>
          </a:bodyPr>
          <a:lstStyle>
            <a:lvl1pPr marR="0" lvl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1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0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0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0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0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418" name="Google Shape;418;p57"/>
          <p:cNvSpPr txBox="1">
            <a:spLocks noGrp="1"/>
          </p:cNvSpPr>
          <p:nvPr>
            <p:ph type="sldNum" idx="12"/>
          </p:nvPr>
        </p:nvSpPr>
        <p:spPr>
          <a:xfrm>
            <a:off x="8164629" y="4754325"/>
            <a:ext cx="513584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57"/>
          <p:cNvSpPr txBox="1">
            <a:spLocks noGrp="1"/>
          </p:cNvSpPr>
          <p:nvPr>
            <p:ph type="body" idx="1"/>
          </p:nvPr>
        </p:nvSpPr>
        <p:spPr>
          <a:xfrm>
            <a:off x="457319" y="891778"/>
            <a:ext cx="8220941" cy="376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75" tIns="51475" rIns="51475" bIns="514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A0DF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0DF"/>
              </a:buClr>
              <a:buSzPts val="1100"/>
              <a:buFont typeface="Open Sans"/>
              <a:buChar char="–"/>
              <a:defRPr sz="15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A0DF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A0DF"/>
              </a:buClr>
              <a:buSzPts val="900"/>
              <a:buFont typeface="Open Sans"/>
              <a:buChar char="–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A0DF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 - Basic_1_1_1_1_1_1_1_1_1_1_1_1_1_1">
  <p:cSld name="D - Basic_1_1_1_1_1_1_1_1_1_1_1_1_1_1">
    <p:bg>
      <p:bgPr>
        <a:solidFill>
          <a:schemeClr val="lt1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8"/>
          <p:cNvSpPr/>
          <p:nvPr/>
        </p:nvSpPr>
        <p:spPr>
          <a:xfrm>
            <a:off x="-10596" y="146194"/>
            <a:ext cx="9154484" cy="501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58"/>
          <p:cNvPicPr preferRelativeResize="0"/>
          <p:nvPr/>
        </p:nvPicPr>
        <p:blipFill rotWithShape="1">
          <a:blip r:embed="rId2">
            <a:alphaModFix amt="80000"/>
          </a:blip>
          <a:srcRect t="-900" b="899"/>
          <a:stretch/>
        </p:blipFill>
        <p:spPr>
          <a:xfrm>
            <a:off x="0" y="175240"/>
            <a:ext cx="9143995" cy="497890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8"/>
          <p:cNvSpPr txBox="1">
            <a:spLocks noGrp="1"/>
          </p:cNvSpPr>
          <p:nvPr>
            <p:ph type="title"/>
          </p:nvPr>
        </p:nvSpPr>
        <p:spPr>
          <a:xfrm>
            <a:off x="371572" y="104777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4" name="Google Shape;424;p58"/>
          <p:cNvSpPr txBox="1">
            <a:spLocks noGrp="1"/>
          </p:cNvSpPr>
          <p:nvPr>
            <p:ph type="body" idx="1"/>
          </p:nvPr>
        </p:nvSpPr>
        <p:spPr>
          <a:xfrm>
            <a:off x="377134" y="726720"/>
            <a:ext cx="8286658" cy="23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181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1818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1818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18181"/>
              </a:buClr>
              <a:buSzPts val="1100"/>
              <a:buFont typeface="Arial"/>
              <a:buChar char="•"/>
              <a:defRPr sz="1100" b="1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18181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1818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1818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1818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1818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58"/>
          <p:cNvSpPr txBox="1">
            <a:spLocks noGrp="1"/>
          </p:cNvSpPr>
          <p:nvPr>
            <p:ph type="body" idx="2"/>
          </p:nvPr>
        </p:nvSpPr>
        <p:spPr>
          <a:xfrm>
            <a:off x="383931" y="1212217"/>
            <a:ext cx="8274280" cy="316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1818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26" name="Google Shape;42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0450" y="205125"/>
            <a:ext cx="1397060" cy="45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 type="obj">
  <p:cSld name="OBJECT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9"/>
          <p:cNvSpPr txBox="1">
            <a:spLocks noGrp="1"/>
          </p:cNvSpPr>
          <p:nvPr>
            <p:ph type="title"/>
          </p:nvPr>
        </p:nvSpPr>
        <p:spPr>
          <a:xfrm>
            <a:off x="432507" y="69916"/>
            <a:ext cx="6654083" cy="72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59"/>
          <p:cNvSpPr txBox="1">
            <a:spLocks noGrp="1"/>
          </p:cNvSpPr>
          <p:nvPr>
            <p:ph type="body" idx="1"/>
          </p:nvPr>
        </p:nvSpPr>
        <p:spPr>
          <a:xfrm>
            <a:off x="429072" y="1312781"/>
            <a:ext cx="8293185" cy="334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•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30" name="Google Shape;430;p5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2387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25" tIns="34300" rIns="68625" bIns="343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0"/>
          <p:cNvSpPr txBox="1">
            <a:spLocks noGrp="1"/>
          </p:cNvSpPr>
          <p:nvPr>
            <p:ph type="body" idx="1"/>
          </p:nvPr>
        </p:nvSpPr>
        <p:spPr>
          <a:xfrm>
            <a:off x="425637" y="822956"/>
            <a:ext cx="6787543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700">
                <a:solidFill>
                  <a:schemeClr val="dk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33" name="Google Shape;433;p60"/>
          <p:cNvSpPr txBox="1">
            <a:spLocks noGrp="1"/>
          </p:cNvSpPr>
          <p:nvPr>
            <p:ph type="title"/>
          </p:nvPr>
        </p:nvSpPr>
        <p:spPr>
          <a:xfrm>
            <a:off x="432507" y="48000"/>
            <a:ext cx="6654083" cy="74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60"/>
          <p:cNvSpPr txBox="1">
            <a:spLocks noGrp="1"/>
          </p:cNvSpPr>
          <p:nvPr>
            <p:ph type="body" idx="2"/>
          </p:nvPr>
        </p:nvSpPr>
        <p:spPr>
          <a:xfrm>
            <a:off x="429072" y="1312781"/>
            <a:ext cx="8293185" cy="334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35" name="Google Shape;435;p60"/>
          <p:cNvSpPr txBox="1">
            <a:spLocks noGrp="1"/>
          </p:cNvSpPr>
          <p:nvPr>
            <p:ph type="sldNum" idx="12"/>
          </p:nvPr>
        </p:nvSpPr>
        <p:spPr>
          <a:xfrm>
            <a:off x="8039130" y="4852894"/>
            <a:ext cx="686429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1"/>
          <p:cNvSpPr txBox="1">
            <a:spLocks noGrp="1"/>
          </p:cNvSpPr>
          <p:nvPr>
            <p:ph type="title"/>
          </p:nvPr>
        </p:nvSpPr>
        <p:spPr>
          <a:xfrm>
            <a:off x="457201" y="0"/>
            <a:ext cx="7115678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1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438" name="Google Shape;438;p61"/>
          <p:cNvSpPr txBox="1">
            <a:spLocks noGrp="1"/>
          </p:cNvSpPr>
          <p:nvPr>
            <p:ph type="sldNum" idx="12"/>
          </p:nvPr>
        </p:nvSpPr>
        <p:spPr>
          <a:xfrm>
            <a:off x="8164630" y="4754325"/>
            <a:ext cx="513809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61"/>
          <p:cNvSpPr txBox="1">
            <a:spLocks noGrp="1"/>
          </p:cNvSpPr>
          <p:nvPr>
            <p:ph type="body" idx="1"/>
          </p:nvPr>
        </p:nvSpPr>
        <p:spPr>
          <a:xfrm>
            <a:off x="457319" y="891778"/>
            <a:ext cx="8220941" cy="376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A0D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0DF"/>
              </a:buClr>
              <a:buSzPts val="1500"/>
              <a:buFont typeface="Open Sans"/>
              <a:buChar char="–"/>
              <a:defRPr sz="15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A0D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A0DF"/>
              </a:buClr>
              <a:buSzPts val="1200"/>
              <a:buFont typeface="Open Sans"/>
              <a:buChar char="–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A0D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6 - Panelist Slide - 5 Up 1">
  <p:cSld name="TITLE_AND_BODY_1_1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2"/>
          <p:cNvSpPr txBox="1">
            <a:spLocks noGrp="1"/>
          </p:cNvSpPr>
          <p:nvPr>
            <p:ph type="body" idx="1"/>
          </p:nvPr>
        </p:nvSpPr>
        <p:spPr>
          <a:xfrm>
            <a:off x="425620" y="822956"/>
            <a:ext cx="6787092" cy="32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04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28600" rtl="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23850" rtl="0"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6pPr>
            <a:lvl7pPr marL="3200400" lvl="6" indent="-32385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7pPr>
            <a:lvl8pPr marL="3657600" lvl="7" indent="-32385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8pPr>
            <a:lvl9pPr marL="4114800" lvl="8" indent="-32385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442" name="Google Shape;442;p62"/>
          <p:cNvSpPr txBox="1">
            <a:spLocks noGrp="1"/>
          </p:cNvSpPr>
          <p:nvPr>
            <p:ph type="body" idx="2"/>
          </p:nvPr>
        </p:nvSpPr>
        <p:spPr>
          <a:xfrm>
            <a:off x="359272" y="2945475"/>
            <a:ext cx="1482236" cy="4110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SzPts val="1100"/>
              <a:buNone/>
              <a:defRPr sz="1100" b="1"/>
            </a:lvl1pPr>
            <a:lvl2pPr marL="914400" lvl="1" indent="-298450" algn="ctr" rtl="0"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100" b="1"/>
            </a:lvl2pPr>
            <a:lvl3pPr marL="1371600" lvl="2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 b="1"/>
            </a:lvl3pPr>
            <a:lvl4pPr marL="1828800" lvl="3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b="1"/>
            </a:lvl4pPr>
            <a:lvl5pPr marL="2286000" lvl="4" indent="-228600" algn="ctr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100" b="1"/>
            </a:lvl5pPr>
            <a:lvl6pPr marL="2743200" lvl="5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 b="1"/>
            </a:lvl6pPr>
            <a:lvl7pPr marL="3200400" lvl="6" indent="-298450" algn="ctr" rtl="0"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 b="1"/>
            </a:lvl7pPr>
            <a:lvl8pPr marL="3657600" lvl="7" indent="-323850" algn="ctr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 b="1"/>
            </a:lvl8pPr>
            <a:lvl9pPr marL="4114800" lvl="8" indent="-298450" algn="ctr" rtl="0"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 b="1"/>
            </a:lvl9pPr>
          </a:lstStyle>
          <a:p>
            <a:endParaRPr/>
          </a:p>
        </p:txBody>
      </p:sp>
      <p:sp>
        <p:nvSpPr>
          <p:cNvPr id="443" name="Google Shape;443;p62"/>
          <p:cNvSpPr txBox="1">
            <a:spLocks noGrp="1"/>
          </p:cNvSpPr>
          <p:nvPr>
            <p:ph type="body" idx="3"/>
          </p:nvPr>
        </p:nvSpPr>
        <p:spPr>
          <a:xfrm>
            <a:off x="2082528" y="2945475"/>
            <a:ext cx="1482236" cy="4110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SzPts val="1100"/>
              <a:buNone/>
              <a:defRPr sz="1100" b="1"/>
            </a:lvl1pPr>
            <a:lvl2pPr marL="914400" lvl="1" indent="-298450" algn="ctr" rtl="0"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100" b="1"/>
            </a:lvl2pPr>
            <a:lvl3pPr marL="1371600" lvl="2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 b="1"/>
            </a:lvl3pPr>
            <a:lvl4pPr marL="1828800" lvl="3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b="1"/>
            </a:lvl4pPr>
            <a:lvl5pPr marL="2286000" lvl="4" indent="-228600" algn="ctr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100" b="1"/>
            </a:lvl5pPr>
            <a:lvl6pPr marL="2743200" lvl="5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 b="1"/>
            </a:lvl6pPr>
            <a:lvl7pPr marL="3200400" lvl="6" indent="-298450" algn="ctr" rtl="0"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 b="1"/>
            </a:lvl7pPr>
            <a:lvl8pPr marL="3657600" lvl="7" indent="-323850" algn="ctr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 b="1"/>
            </a:lvl8pPr>
            <a:lvl9pPr marL="4114800" lvl="8" indent="-298450" algn="ctr" rtl="0"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 b="1"/>
            </a:lvl9pPr>
          </a:lstStyle>
          <a:p>
            <a:endParaRPr/>
          </a:p>
        </p:txBody>
      </p:sp>
      <p:sp>
        <p:nvSpPr>
          <p:cNvPr id="444" name="Google Shape;444;p62"/>
          <p:cNvSpPr txBox="1">
            <a:spLocks noGrp="1"/>
          </p:cNvSpPr>
          <p:nvPr>
            <p:ph type="body" idx="4"/>
          </p:nvPr>
        </p:nvSpPr>
        <p:spPr>
          <a:xfrm>
            <a:off x="3839942" y="2945475"/>
            <a:ext cx="1482236" cy="4110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SzPts val="1100"/>
              <a:buNone/>
              <a:defRPr sz="1100" b="1"/>
            </a:lvl1pPr>
            <a:lvl2pPr marL="914400" lvl="1" indent="-298450" algn="ctr" rtl="0"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100" b="1"/>
            </a:lvl2pPr>
            <a:lvl3pPr marL="1371600" lvl="2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 b="1"/>
            </a:lvl3pPr>
            <a:lvl4pPr marL="1828800" lvl="3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b="1"/>
            </a:lvl4pPr>
            <a:lvl5pPr marL="2286000" lvl="4" indent="-228600" algn="ctr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100" b="1"/>
            </a:lvl5pPr>
            <a:lvl6pPr marL="2743200" lvl="5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 b="1"/>
            </a:lvl6pPr>
            <a:lvl7pPr marL="3200400" lvl="6" indent="-298450" algn="ctr" rtl="0"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 b="1"/>
            </a:lvl7pPr>
            <a:lvl8pPr marL="3657600" lvl="7" indent="-323850" algn="ctr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 b="1"/>
            </a:lvl8pPr>
            <a:lvl9pPr marL="4114800" lvl="8" indent="-298450" algn="ctr" rtl="0"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 b="1"/>
            </a:lvl9pPr>
          </a:lstStyle>
          <a:p>
            <a:endParaRPr/>
          </a:p>
        </p:txBody>
      </p:sp>
      <p:sp>
        <p:nvSpPr>
          <p:cNvPr id="445" name="Google Shape;445;p62"/>
          <p:cNvSpPr txBox="1">
            <a:spLocks noGrp="1"/>
          </p:cNvSpPr>
          <p:nvPr>
            <p:ph type="body" idx="5"/>
          </p:nvPr>
        </p:nvSpPr>
        <p:spPr>
          <a:xfrm>
            <a:off x="5571419" y="2945475"/>
            <a:ext cx="1482236" cy="4110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SzPts val="1100"/>
              <a:buNone/>
              <a:defRPr sz="1100" b="1"/>
            </a:lvl1pPr>
            <a:lvl2pPr marL="914400" lvl="1" indent="-298450" algn="ctr" rtl="0"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100" b="1"/>
            </a:lvl2pPr>
            <a:lvl3pPr marL="1371600" lvl="2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 b="1"/>
            </a:lvl3pPr>
            <a:lvl4pPr marL="1828800" lvl="3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b="1"/>
            </a:lvl4pPr>
            <a:lvl5pPr marL="2286000" lvl="4" indent="-228600" algn="ctr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100" b="1"/>
            </a:lvl5pPr>
            <a:lvl6pPr marL="2743200" lvl="5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 b="1"/>
            </a:lvl6pPr>
            <a:lvl7pPr marL="3200400" lvl="6" indent="-298450" algn="ctr" rtl="0"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 b="1"/>
            </a:lvl7pPr>
            <a:lvl8pPr marL="3657600" lvl="7" indent="-323850" algn="ctr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 b="1"/>
            </a:lvl8pPr>
            <a:lvl9pPr marL="4114800" lvl="8" indent="-298450" algn="ctr" rtl="0"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 b="1"/>
            </a:lvl9pPr>
          </a:lstStyle>
          <a:p>
            <a:endParaRPr/>
          </a:p>
        </p:txBody>
      </p:sp>
      <p:sp>
        <p:nvSpPr>
          <p:cNvPr id="446" name="Google Shape;446;p62"/>
          <p:cNvSpPr txBox="1">
            <a:spLocks noGrp="1"/>
          </p:cNvSpPr>
          <p:nvPr>
            <p:ph type="body" idx="6"/>
          </p:nvPr>
        </p:nvSpPr>
        <p:spPr>
          <a:xfrm>
            <a:off x="7353552" y="2945475"/>
            <a:ext cx="1482236" cy="4110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SzPts val="1100"/>
              <a:buNone/>
              <a:defRPr sz="1100" b="1"/>
            </a:lvl1pPr>
            <a:lvl2pPr marL="914400" lvl="1" indent="-298450" algn="ctr" rtl="0"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100" b="1"/>
            </a:lvl2pPr>
            <a:lvl3pPr marL="1371600" lvl="2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 b="1"/>
            </a:lvl3pPr>
            <a:lvl4pPr marL="1828800" lvl="3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b="1"/>
            </a:lvl4pPr>
            <a:lvl5pPr marL="2286000" lvl="4" indent="-228600" algn="ctr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100" b="1"/>
            </a:lvl5pPr>
            <a:lvl6pPr marL="2743200" lvl="5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 b="1"/>
            </a:lvl6pPr>
            <a:lvl7pPr marL="3200400" lvl="6" indent="-298450" algn="ctr" rtl="0"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 b="1"/>
            </a:lvl7pPr>
            <a:lvl8pPr marL="3657600" lvl="7" indent="-323850" algn="ctr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 b="1"/>
            </a:lvl8pPr>
            <a:lvl9pPr marL="4114800" lvl="8" indent="-298450" algn="ctr" rtl="0"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 b="1"/>
            </a:lvl9pPr>
          </a:lstStyle>
          <a:p>
            <a:endParaRPr/>
          </a:p>
        </p:txBody>
      </p:sp>
      <p:sp>
        <p:nvSpPr>
          <p:cNvPr id="447" name="Google Shape;447;p62"/>
          <p:cNvSpPr txBox="1">
            <a:spLocks noGrp="1"/>
          </p:cNvSpPr>
          <p:nvPr>
            <p:ph type="title"/>
          </p:nvPr>
        </p:nvSpPr>
        <p:spPr>
          <a:xfrm>
            <a:off x="432489" y="48000"/>
            <a:ext cx="6653633" cy="7404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62"/>
          <p:cNvSpPr txBox="1">
            <a:spLocks noGrp="1"/>
          </p:cNvSpPr>
          <p:nvPr>
            <p:ph type="sldNum" idx="12"/>
          </p:nvPr>
        </p:nvSpPr>
        <p:spPr>
          <a:xfrm>
            <a:off x="8038800" y="4852894"/>
            <a:ext cx="686429" cy="290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" name="Google Shape;449;p62"/>
          <p:cNvSpPr/>
          <p:nvPr/>
        </p:nvSpPr>
        <p:spPr>
          <a:xfrm>
            <a:off x="436132" y="1230015"/>
            <a:ext cx="1262804" cy="1261125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0" sx="105999" sy="105999" algn="t" rotWithShape="0">
              <a:srgbClr val="000000">
                <a:alpha val="6669"/>
              </a:srgbClr>
            </a:outerShdw>
          </a:effectLst>
        </p:spPr>
        <p:txBody>
          <a:bodyPr spcFirstLastPara="1" wrap="square" lIns="68625" tIns="34300" rIns="68625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450" name="Google Shape;450;p62"/>
          <p:cNvSpPr/>
          <p:nvPr/>
        </p:nvSpPr>
        <p:spPr>
          <a:xfrm>
            <a:off x="2192937" y="1230015"/>
            <a:ext cx="1262804" cy="1261125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0" sx="105999" sy="105999" algn="t" rotWithShape="0">
              <a:srgbClr val="000000">
                <a:alpha val="6669"/>
              </a:srgbClr>
            </a:outerShdw>
          </a:effectLst>
        </p:spPr>
        <p:txBody>
          <a:bodyPr spcFirstLastPara="1" wrap="square" lIns="68625" tIns="34300" rIns="68625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451" name="Google Shape;451;p62"/>
          <p:cNvSpPr/>
          <p:nvPr/>
        </p:nvSpPr>
        <p:spPr>
          <a:xfrm>
            <a:off x="3949741" y="1230015"/>
            <a:ext cx="1262804" cy="1261125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0" sx="105999" sy="105999" algn="t" rotWithShape="0">
              <a:srgbClr val="000000">
                <a:alpha val="6669"/>
              </a:srgbClr>
            </a:outerShdw>
          </a:effectLst>
        </p:spPr>
        <p:txBody>
          <a:bodyPr spcFirstLastPara="1" wrap="square" lIns="68625" tIns="34300" rIns="68625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452" name="Google Shape;452;p62"/>
          <p:cNvSpPr/>
          <p:nvPr/>
        </p:nvSpPr>
        <p:spPr>
          <a:xfrm>
            <a:off x="5706546" y="1230015"/>
            <a:ext cx="1262804" cy="1261125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0" sx="105999" sy="105999" algn="t" rotWithShape="0">
              <a:srgbClr val="000000">
                <a:alpha val="6669"/>
              </a:srgbClr>
            </a:outerShdw>
          </a:effectLst>
        </p:spPr>
        <p:txBody>
          <a:bodyPr spcFirstLastPara="1" wrap="square" lIns="68625" tIns="34300" rIns="68625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453" name="Google Shape;453;p62"/>
          <p:cNvSpPr/>
          <p:nvPr/>
        </p:nvSpPr>
        <p:spPr>
          <a:xfrm>
            <a:off x="7463351" y="1230015"/>
            <a:ext cx="1262804" cy="1261125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0" sx="105999" sy="105999" algn="t" rotWithShape="0">
              <a:srgbClr val="000000">
                <a:alpha val="6669"/>
              </a:srgbClr>
            </a:outerShdw>
          </a:effectLst>
        </p:spPr>
        <p:txBody>
          <a:bodyPr spcFirstLastPara="1" wrap="square" lIns="68625" tIns="34300" rIns="68625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454" name="Google Shape;454;p62"/>
          <p:cNvSpPr txBox="1">
            <a:spLocks noGrp="1"/>
          </p:cNvSpPr>
          <p:nvPr>
            <p:ph type="body" idx="7"/>
          </p:nvPr>
        </p:nvSpPr>
        <p:spPr>
          <a:xfrm>
            <a:off x="359272" y="3309450"/>
            <a:ext cx="1482236" cy="4110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SzPts val="1100"/>
              <a:buNone/>
              <a:defRPr sz="1100"/>
            </a:lvl1pPr>
            <a:lvl2pPr marL="914400" lvl="1" indent="-298450" algn="ctr" rtl="0"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100"/>
            </a:lvl2pPr>
            <a:lvl3pPr marL="1371600" lvl="2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3pPr>
            <a:lvl4pPr marL="1828800" lvl="3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28600" algn="ctr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6pPr>
            <a:lvl7pPr marL="3200400" lvl="6" indent="-298450" algn="ctr" rtl="0"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/>
            </a:lvl7pPr>
            <a:lvl8pPr marL="3657600" lvl="7" indent="-323850" algn="ctr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8pPr>
            <a:lvl9pPr marL="4114800" lvl="8" indent="-298450" algn="ctr" rtl="0"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>
            <a:endParaRPr/>
          </a:p>
        </p:txBody>
      </p:sp>
      <p:sp>
        <p:nvSpPr>
          <p:cNvPr id="455" name="Google Shape;455;p62"/>
          <p:cNvSpPr txBox="1">
            <a:spLocks noGrp="1"/>
          </p:cNvSpPr>
          <p:nvPr>
            <p:ph type="body" idx="8"/>
          </p:nvPr>
        </p:nvSpPr>
        <p:spPr>
          <a:xfrm>
            <a:off x="2082528" y="3309450"/>
            <a:ext cx="1482236" cy="4110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SzPts val="1100"/>
              <a:buNone/>
              <a:defRPr sz="1100"/>
            </a:lvl1pPr>
            <a:lvl2pPr marL="914400" lvl="1" indent="-298450" algn="ctr" rtl="0"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100"/>
            </a:lvl2pPr>
            <a:lvl3pPr marL="1371600" lvl="2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3pPr>
            <a:lvl4pPr marL="1828800" lvl="3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28600" algn="ctr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6pPr>
            <a:lvl7pPr marL="3200400" lvl="6" indent="-298450" algn="ctr" rtl="0"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/>
            </a:lvl7pPr>
            <a:lvl8pPr marL="3657600" lvl="7" indent="-323850" algn="ctr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8pPr>
            <a:lvl9pPr marL="4114800" lvl="8" indent="-298450" algn="ctr" rtl="0"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>
            <a:endParaRPr/>
          </a:p>
        </p:txBody>
      </p:sp>
      <p:sp>
        <p:nvSpPr>
          <p:cNvPr id="456" name="Google Shape;456;p62"/>
          <p:cNvSpPr txBox="1">
            <a:spLocks noGrp="1"/>
          </p:cNvSpPr>
          <p:nvPr>
            <p:ph type="body" idx="9"/>
          </p:nvPr>
        </p:nvSpPr>
        <p:spPr>
          <a:xfrm>
            <a:off x="3839942" y="3309450"/>
            <a:ext cx="1482236" cy="4110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SzPts val="1100"/>
              <a:buNone/>
              <a:defRPr sz="1100"/>
            </a:lvl1pPr>
            <a:lvl2pPr marL="914400" lvl="1" indent="-298450" algn="ctr" rtl="0"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100"/>
            </a:lvl2pPr>
            <a:lvl3pPr marL="1371600" lvl="2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3pPr>
            <a:lvl4pPr marL="1828800" lvl="3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28600" algn="ctr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6pPr>
            <a:lvl7pPr marL="3200400" lvl="6" indent="-298450" algn="ctr" rtl="0"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/>
            </a:lvl7pPr>
            <a:lvl8pPr marL="3657600" lvl="7" indent="-323850" algn="ctr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8pPr>
            <a:lvl9pPr marL="4114800" lvl="8" indent="-298450" algn="ctr" rtl="0"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>
            <a:endParaRPr/>
          </a:p>
        </p:txBody>
      </p:sp>
      <p:sp>
        <p:nvSpPr>
          <p:cNvPr id="457" name="Google Shape;457;p62"/>
          <p:cNvSpPr txBox="1">
            <a:spLocks noGrp="1"/>
          </p:cNvSpPr>
          <p:nvPr>
            <p:ph type="body" idx="13"/>
          </p:nvPr>
        </p:nvSpPr>
        <p:spPr>
          <a:xfrm>
            <a:off x="5571419" y="3309450"/>
            <a:ext cx="1482236" cy="4110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SzPts val="1100"/>
              <a:buNone/>
              <a:defRPr sz="1100"/>
            </a:lvl1pPr>
            <a:lvl2pPr marL="914400" lvl="1" indent="-298450" algn="ctr" rtl="0"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100"/>
            </a:lvl2pPr>
            <a:lvl3pPr marL="1371600" lvl="2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3pPr>
            <a:lvl4pPr marL="1828800" lvl="3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28600" algn="ctr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6pPr>
            <a:lvl7pPr marL="3200400" lvl="6" indent="-298450" algn="ctr" rtl="0"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/>
            </a:lvl7pPr>
            <a:lvl8pPr marL="3657600" lvl="7" indent="-323850" algn="ctr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8pPr>
            <a:lvl9pPr marL="4114800" lvl="8" indent="-298450" algn="ctr" rtl="0"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>
            <a:endParaRPr/>
          </a:p>
        </p:txBody>
      </p:sp>
      <p:sp>
        <p:nvSpPr>
          <p:cNvPr id="458" name="Google Shape;458;p62"/>
          <p:cNvSpPr txBox="1">
            <a:spLocks noGrp="1"/>
          </p:cNvSpPr>
          <p:nvPr>
            <p:ph type="body" idx="14"/>
          </p:nvPr>
        </p:nvSpPr>
        <p:spPr>
          <a:xfrm>
            <a:off x="7354772" y="3309450"/>
            <a:ext cx="1482236" cy="4110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SzPts val="1100"/>
              <a:buNone/>
              <a:defRPr sz="1100"/>
            </a:lvl1pPr>
            <a:lvl2pPr marL="914400" lvl="1" indent="-298450" algn="ctr" rtl="0"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100"/>
            </a:lvl2pPr>
            <a:lvl3pPr marL="1371600" lvl="2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3pPr>
            <a:lvl4pPr marL="1828800" lvl="3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28600" algn="ctr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marL="2743200" lvl="5" indent="-298450" algn="ctr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6pPr>
            <a:lvl7pPr marL="3200400" lvl="6" indent="-298450" algn="ctr" rtl="0"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/>
            </a:lvl7pPr>
            <a:lvl8pPr marL="3657600" lvl="7" indent="-323850" algn="ctr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8pPr>
            <a:lvl9pPr marL="4114800" lvl="8" indent="-298450" algn="ctr" rtl="0"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1 - Title Slide_ A 1">
  <p:cSld name="A1 - Title Slide_ A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3"/>
          <p:cNvSpPr/>
          <p:nvPr/>
        </p:nvSpPr>
        <p:spPr>
          <a:xfrm>
            <a:off x="0" y="0"/>
            <a:ext cx="9144356" cy="5186925"/>
          </a:xfrm>
          <a:prstGeom prst="rect">
            <a:avLst/>
          </a:prstGeom>
          <a:solidFill>
            <a:srgbClr val="00044C"/>
          </a:solidFill>
          <a:ln>
            <a:noFill/>
          </a:ln>
        </p:spPr>
        <p:txBody>
          <a:bodyPr spcFirstLastPara="1" wrap="square" lIns="91375" tIns="45675" rIns="91375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pic>
        <p:nvPicPr>
          <p:cNvPr id="461" name="Google Shape;461;p63"/>
          <p:cNvPicPr preferRelativeResize="0"/>
          <p:nvPr/>
        </p:nvPicPr>
        <p:blipFill rotWithShape="1">
          <a:blip r:embed="rId2">
            <a:alphaModFix/>
          </a:blip>
          <a:srcRect t="9"/>
          <a:stretch/>
        </p:blipFill>
        <p:spPr>
          <a:xfrm>
            <a:off x="0" y="1"/>
            <a:ext cx="9141994" cy="5137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75" y="365760"/>
            <a:ext cx="1700353" cy="511662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3"/>
          <p:cNvSpPr txBox="1">
            <a:spLocks noGrp="1"/>
          </p:cNvSpPr>
          <p:nvPr>
            <p:ph type="subTitle" idx="1"/>
          </p:nvPr>
        </p:nvSpPr>
        <p:spPr>
          <a:xfrm>
            <a:off x="425639" y="3640856"/>
            <a:ext cx="5756099" cy="57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4" name="Google Shape;464;p63"/>
          <p:cNvSpPr txBox="1">
            <a:spLocks noGrp="1"/>
          </p:cNvSpPr>
          <p:nvPr>
            <p:ph type="ctrTitle"/>
          </p:nvPr>
        </p:nvSpPr>
        <p:spPr>
          <a:xfrm>
            <a:off x="425640" y="744581"/>
            <a:ext cx="4925183" cy="205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5" name="Google Shape;465;p63"/>
          <p:cNvSpPr txBox="1">
            <a:spLocks noGrp="1"/>
          </p:cNvSpPr>
          <p:nvPr>
            <p:ph type="subTitle" idx="2"/>
          </p:nvPr>
        </p:nvSpPr>
        <p:spPr>
          <a:xfrm>
            <a:off x="425640" y="2834119"/>
            <a:ext cx="4925183" cy="57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1_Title and Conten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4"/>
          <p:cNvSpPr txBox="1">
            <a:spLocks noGrp="1"/>
          </p:cNvSpPr>
          <p:nvPr>
            <p:ph type="title"/>
          </p:nvPr>
        </p:nvSpPr>
        <p:spPr>
          <a:xfrm>
            <a:off x="457201" y="0"/>
            <a:ext cx="7115678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50" tIns="51450" rIns="51450" bIns="51450" anchor="ctr" anchorCtr="0">
            <a:noAutofit/>
          </a:bodyPr>
          <a:lstStyle>
            <a:lvl1pPr marR="0" lvl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1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0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0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0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0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468" name="Google Shape;468;p64"/>
          <p:cNvSpPr txBox="1">
            <a:spLocks noGrp="1"/>
          </p:cNvSpPr>
          <p:nvPr>
            <p:ph type="sldNum" idx="12"/>
          </p:nvPr>
        </p:nvSpPr>
        <p:spPr>
          <a:xfrm>
            <a:off x="8164630" y="4754325"/>
            <a:ext cx="513809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64"/>
          <p:cNvSpPr txBox="1">
            <a:spLocks noGrp="1"/>
          </p:cNvSpPr>
          <p:nvPr>
            <p:ph type="body" idx="1"/>
          </p:nvPr>
        </p:nvSpPr>
        <p:spPr>
          <a:xfrm>
            <a:off x="457319" y="891778"/>
            <a:ext cx="8220941" cy="376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50" tIns="51450" rIns="51450" bIns="5145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A0DF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0DF"/>
              </a:buClr>
              <a:buSzPts val="1100"/>
              <a:buFont typeface="Open Sans"/>
              <a:buChar char="–"/>
              <a:defRPr sz="15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A0DF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A0DF"/>
              </a:buClr>
              <a:buSzPts val="900"/>
              <a:buFont typeface="Open Sans"/>
              <a:buChar char="–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A0DF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3 - 3 Column 1">
  <p:cSld name="B3 - 3 Column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6"/>
          <p:cNvSpPr txBox="1">
            <a:spLocks noGrp="1"/>
          </p:cNvSpPr>
          <p:nvPr>
            <p:ph type="title"/>
          </p:nvPr>
        </p:nvSpPr>
        <p:spPr>
          <a:xfrm>
            <a:off x="425637" y="69916"/>
            <a:ext cx="6653858" cy="72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66"/>
          <p:cNvSpPr txBox="1">
            <a:spLocks noGrp="1"/>
          </p:cNvSpPr>
          <p:nvPr>
            <p:ph type="body" idx="1"/>
          </p:nvPr>
        </p:nvSpPr>
        <p:spPr>
          <a:xfrm>
            <a:off x="425640" y="1309875"/>
            <a:ext cx="2608654" cy="3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74" name="Google Shape;474;p66"/>
          <p:cNvSpPr txBox="1">
            <a:spLocks noGrp="1"/>
          </p:cNvSpPr>
          <p:nvPr>
            <p:ph type="sldNum" idx="12"/>
          </p:nvPr>
        </p:nvSpPr>
        <p:spPr>
          <a:xfrm>
            <a:off x="8039130" y="4852894"/>
            <a:ext cx="686429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Salesforce Sans"/>
              <a:buNone/>
              <a:defRPr sz="9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Salesforce Sans"/>
              <a:buNone/>
              <a:defRPr sz="9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Salesforce Sans"/>
              <a:buNone/>
              <a:defRPr sz="9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Salesforce Sans"/>
              <a:buNone/>
              <a:defRPr sz="9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Salesforce Sans"/>
              <a:buNone/>
              <a:defRPr sz="9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Salesforce Sans"/>
              <a:buNone/>
              <a:defRPr sz="9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Salesforce Sans"/>
              <a:buNone/>
              <a:defRPr sz="9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Salesforce Sans"/>
              <a:buNone/>
              <a:defRPr sz="9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Salesforce Sans"/>
              <a:buNone/>
              <a:defRPr sz="9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" name="Google Shape;475;p66"/>
          <p:cNvSpPr txBox="1">
            <a:spLocks noGrp="1"/>
          </p:cNvSpPr>
          <p:nvPr>
            <p:ph type="body" idx="2"/>
          </p:nvPr>
        </p:nvSpPr>
        <p:spPr>
          <a:xfrm>
            <a:off x="3274742" y="1309875"/>
            <a:ext cx="2608654" cy="3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76" name="Google Shape;476;p66"/>
          <p:cNvSpPr txBox="1">
            <a:spLocks noGrp="1"/>
          </p:cNvSpPr>
          <p:nvPr>
            <p:ph type="body" idx="3"/>
          </p:nvPr>
        </p:nvSpPr>
        <p:spPr>
          <a:xfrm>
            <a:off x="6116978" y="1309875"/>
            <a:ext cx="2608654" cy="3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77" name="Google Shape;477;p66"/>
          <p:cNvSpPr txBox="1">
            <a:spLocks noGrp="1"/>
          </p:cNvSpPr>
          <p:nvPr>
            <p:ph type="body" idx="4"/>
          </p:nvPr>
        </p:nvSpPr>
        <p:spPr>
          <a:xfrm>
            <a:off x="425637" y="822956"/>
            <a:ext cx="6787543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700">
                <a:solidFill>
                  <a:schemeClr val="dk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428740" y="1207294"/>
            <a:ext cx="8286208" cy="323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17500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30480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29845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228600" algn="l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2385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28740" y="47625"/>
            <a:ext cx="8286208" cy="74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300" b="1" i="0" u="none" strike="noStrike" cap="none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428740" y="4912148"/>
            <a:ext cx="4132301" cy="1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6A625B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10353991" y="5004197"/>
            <a:ext cx="138636" cy="30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24145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 rtl="0">
              <a:buNone/>
              <a:defRPr sz="10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r" rtl="0">
              <a:buNone/>
              <a:defRPr sz="10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lvl="2" algn="r" rtl="0">
              <a:buNone/>
              <a:defRPr sz="10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lvl="3" algn="r" rtl="0">
              <a:buNone/>
              <a:defRPr sz="10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lvl="4" algn="r" rtl="0">
              <a:buNone/>
              <a:defRPr sz="10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lvl="5" algn="r" rtl="0">
              <a:buNone/>
              <a:defRPr sz="10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lvl="6" algn="r" rtl="0">
              <a:buNone/>
              <a:defRPr sz="10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lvl="7" algn="r" rtl="0">
              <a:buNone/>
              <a:defRPr sz="10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lvl="8" algn="r" rtl="0">
              <a:buNone/>
              <a:defRPr sz="10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28">
          <p15:clr>
            <a:srgbClr val="F26B43"/>
          </p15:clr>
        </p15:guide>
        <p15:guide id="2" pos="273">
          <p15:clr>
            <a:srgbClr val="F26B43"/>
          </p15:clr>
        </p15:guide>
        <p15:guide id="3" orient="horz" pos="2932">
          <p15:clr>
            <a:srgbClr val="F26B43"/>
          </p15:clr>
        </p15:guide>
        <p15:guide id="4" pos="5491">
          <p15:clr>
            <a:srgbClr val="F26B43"/>
          </p15:clr>
        </p15:guide>
        <p15:guide id="5" orient="horz" pos="698">
          <p15:clr>
            <a:srgbClr val="F26B43"/>
          </p15:clr>
        </p15:guide>
        <p15:guide id="6" orient="horz" pos="3060">
          <p15:clr>
            <a:srgbClr val="F26B43"/>
          </p15:clr>
        </p15:guide>
        <p15:guide id="7" orient="horz" pos="2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"/>
          <p:cNvSpPr txBox="1">
            <a:spLocks noGrp="1"/>
          </p:cNvSpPr>
          <p:nvPr>
            <p:ph type="ctrTitle"/>
          </p:nvPr>
        </p:nvSpPr>
        <p:spPr>
          <a:xfrm>
            <a:off x="425570" y="1527299"/>
            <a:ext cx="5062243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</a:pPr>
            <a:r>
              <a:rPr lang="en" sz="2100">
                <a:solidFill>
                  <a:schemeClr val="lt1"/>
                </a:solidFill>
              </a:rPr>
              <a:t>Advisory Status Update</a:t>
            </a:r>
            <a:endParaRPr sz="2100"/>
          </a:p>
        </p:txBody>
      </p:sp>
      <p:sp>
        <p:nvSpPr>
          <p:cNvPr id="483" name="Google Shape;483;p67"/>
          <p:cNvSpPr txBox="1">
            <a:spLocks noGrp="1"/>
          </p:cNvSpPr>
          <p:nvPr>
            <p:ph type="body" idx="3"/>
          </p:nvPr>
        </p:nvSpPr>
        <p:spPr>
          <a:xfrm>
            <a:off x="433655" y="3563213"/>
            <a:ext cx="4836510" cy="18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lt1"/>
                </a:solidFill>
              </a:rPr>
              <a:t>Owner:</a:t>
            </a: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1100" dirty="0"/>
          </a:p>
        </p:txBody>
      </p:sp>
      <p:sp>
        <p:nvSpPr>
          <p:cNvPr id="484" name="Google Shape;484;p67"/>
          <p:cNvSpPr txBox="1">
            <a:spLocks noGrp="1"/>
          </p:cNvSpPr>
          <p:nvPr>
            <p:ph type="body" idx="2"/>
          </p:nvPr>
        </p:nvSpPr>
        <p:spPr>
          <a:xfrm>
            <a:off x="347755" y="3748843"/>
            <a:ext cx="4836600" cy="2139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 b="1" dirty="0">
                <a:solidFill>
                  <a:schemeClr val="lt1"/>
                </a:solidFill>
              </a:rPr>
              <a:t>Date:</a:t>
            </a:r>
            <a:endParaRPr sz="1200" dirty="0"/>
          </a:p>
        </p:txBody>
      </p:sp>
      <p:sp>
        <p:nvSpPr>
          <p:cNvPr id="485" name="Google Shape;485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solidFill>
                  <a:schemeClr val="accent1"/>
                </a:solidFill>
              </a:rPr>
              <a:t>1</a:t>
            </a:fld>
            <a:endParaRPr sz="11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8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58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50" tIns="51450" rIns="51450" bIns="51450" anchor="ctr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100" dirty="0"/>
              <a:t>&lt;&lt;Name of the Project &gt;&gt;</a:t>
            </a:r>
            <a:endParaRPr sz="1100" dirty="0"/>
          </a:p>
        </p:txBody>
      </p:sp>
      <p:graphicFrame>
        <p:nvGraphicFramePr>
          <p:cNvPr id="492" name="Google Shape;492;p68"/>
          <p:cNvGraphicFramePr/>
          <p:nvPr>
            <p:extLst>
              <p:ext uri="{D42A27DB-BD31-4B8C-83A1-F6EECF244321}">
                <p14:modId xmlns:p14="http://schemas.microsoft.com/office/powerpoint/2010/main" val="2113231087"/>
              </p:ext>
            </p:extLst>
          </p:nvPr>
        </p:nvGraphicFramePr>
        <p:xfrm>
          <a:off x="447119" y="701913"/>
          <a:ext cx="8137650" cy="4362000"/>
        </p:xfrm>
        <a:graphic>
          <a:graphicData uri="http://schemas.openxmlformats.org/drawingml/2006/table">
            <a:tbl>
              <a:tblPr firstRow="1" bandRow="1">
                <a:noFill/>
                <a:tableStyleId>{D4F51C02-56AB-45BB-86A6-AE9F52A0839B}</a:tableStyleId>
              </a:tblPr>
              <a:tblGrid>
                <a:gridCol w="282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4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4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4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6525">
                <a:tc rowSpan="4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Status as of  MM/DD/YYYY</a:t>
                      </a:r>
                      <a:endParaRPr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dirty="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XYZ</a:t>
                      </a:r>
                      <a:endParaRPr sz="900" b="0" dirty="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9300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GPM / Project Stakeholders 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rgbClr val="002060"/>
                          </a:solidFill>
                        </a:rPr>
                        <a:t>XYZ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i="0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Scope</a:t>
                      </a:r>
                      <a:endParaRPr sz="1100"/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Schedule</a:t>
                      </a:r>
                      <a:endParaRPr sz="800" b="1" u="none" strike="noStrike" cap="none">
                        <a:solidFill>
                          <a:srgbClr val="0022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Outcome</a:t>
                      </a:r>
                      <a:endParaRPr sz="800" b="1" u="none" strike="noStrike" cap="none">
                        <a:solidFill>
                          <a:srgbClr val="0022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3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i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rgbClr val="002060"/>
                          </a:solidFill>
                        </a:rPr>
                        <a:t>Y</a:t>
                      </a:r>
                      <a:endParaRPr sz="800" b="1" dirty="0">
                        <a:solidFill>
                          <a:srgbClr val="002060"/>
                        </a:solidFill>
                      </a:endParaRPr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rgbClr val="002060"/>
                          </a:solidFill>
                        </a:rPr>
                        <a:t>Y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3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002060"/>
                          </a:solidFill>
                        </a:rPr>
                        <a:t>PSEG</a:t>
                      </a: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" sz="800" b="1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CoE</a:t>
                      </a: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Resources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2060"/>
                          </a:solidFill>
                        </a:rPr>
                        <a:t>XYZ</a:t>
                      </a:r>
                      <a:endParaRPr sz="800" dirty="0">
                        <a:solidFill>
                          <a:srgbClr val="002060"/>
                        </a:solidFill>
                      </a:endParaRPr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12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Arial"/>
                          <a:cs typeface="Arial"/>
                          <a:sym typeface="Arial"/>
                        </a:rPr>
                        <a:t>Milestones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2060"/>
                          </a:solidFill>
                        </a:rPr>
                        <a:t>XYZ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</a:rPr>
                        <a:t>Completed activities</a:t>
                      </a:r>
                      <a:endParaRPr sz="1100"/>
                    </a:p>
                  </a:txBody>
                  <a:tcPr marL="19300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</a:rPr>
                        <a:t>Active activities</a:t>
                      </a:r>
                      <a:endParaRPr sz="110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Upcoming activities</a:t>
                      </a:r>
                      <a:endParaRPr sz="110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8350"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900"/>
                        <a:buChar char="•"/>
                      </a:pPr>
                      <a:r>
                        <a:rPr lang="en-US" sz="900" dirty="0">
                          <a:solidFill>
                            <a:srgbClr val="434343"/>
                          </a:solidFill>
                        </a:rPr>
                        <a:t>Sample</a:t>
                      </a:r>
                      <a:endParaRPr sz="900" dirty="0">
                        <a:solidFill>
                          <a:srgbClr val="434343"/>
                        </a:solidFill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434343"/>
                          </a:solidFill>
                        </a:rPr>
                        <a:t>Sample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900"/>
                        <a:buChar char="•"/>
                      </a:pPr>
                      <a:r>
                        <a:rPr lang="en-US" sz="900" dirty="0">
                          <a:solidFill>
                            <a:srgbClr val="434343"/>
                          </a:solidFill>
                        </a:rPr>
                        <a:t>Sample</a:t>
                      </a: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5975">
                <a:tc gridSpan="8">
                  <a:txBody>
                    <a:bodyPr/>
                    <a:lstStyle/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93" name="Google Shape;493;p68"/>
          <p:cNvGraphicFramePr/>
          <p:nvPr>
            <p:extLst>
              <p:ext uri="{D42A27DB-BD31-4B8C-83A1-F6EECF244321}">
                <p14:modId xmlns:p14="http://schemas.microsoft.com/office/powerpoint/2010/main" val="3401407929"/>
              </p:ext>
            </p:extLst>
          </p:nvPr>
        </p:nvGraphicFramePr>
        <p:xfrm>
          <a:off x="428719" y="3933301"/>
          <a:ext cx="8137700" cy="1179785"/>
        </p:xfrm>
        <a:graphic>
          <a:graphicData uri="http://schemas.openxmlformats.org/drawingml/2006/table">
            <a:tbl>
              <a:tblPr firstRow="1" bandRow="1">
                <a:noFill/>
                <a:tableStyleId>{9A304E88-E666-41BD-A936-BFE4D0CBA6CD}</a:tableStyleId>
              </a:tblPr>
              <a:tblGrid>
                <a:gridCol w="282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Risk &amp; Challenge </a:t>
                      </a:r>
                      <a:endParaRPr sz="1100" dirty="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Comments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97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900"/>
                        <a:buFont typeface="Arial"/>
                        <a:buNone/>
                      </a:pP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050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900"/>
                        <a:buFont typeface="Arial"/>
                        <a:buNone/>
                      </a:pP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4" name="Google Shape;494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2</a:t>
            </a:fld>
            <a:endParaRPr sz="1100"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lesforce Google Slides Corporate Template - 2019">
  <a:themeElements>
    <a:clrScheme name="Corporate Colors - November 2017">
      <a:dk1>
        <a:srgbClr val="205CA0"/>
      </a:dk1>
      <a:lt1>
        <a:srgbClr val="FFFFFF"/>
      </a:lt1>
      <a:dk2>
        <a:srgbClr val="3EA1E0"/>
      </a:dk2>
      <a:lt2>
        <a:srgbClr val="8D837B"/>
      </a:lt2>
      <a:accent1>
        <a:srgbClr val="032E61"/>
      </a:accent1>
      <a:accent2>
        <a:srgbClr val="59575C"/>
      </a:accent2>
      <a:accent3>
        <a:srgbClr val="7F2443"/>
      </a:accent3>
      <a:accent4>
        <a:srgbClr val="4B2248"/>
      </a:accent4>
      <a:accent5>
        <a:srgbClr val="3D867D"/>
      </a:accent5>
      <a:accent6>
        <a:srgbClr val="ED7633"/>
      </a:accent6>
      <a:hlink>
        <a:srgbClr val="3E6E84"/>
      </a:hlink>
      <a:folHlink>
        <a:srgbClr val="537E7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55</Words>
  <Application>Microsoft Macintosh PowerPoint</Application>
  <PresentationFormat>On-screen Show (16:9)</PresentationFormat>
  <Paragraphs>34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Verdana</vt:lpstr>
      <vt:lpstr>Open Sans</vt:lpstr>
      <vt:lpstr>Salesforce Sans</vt:lpstr>
      <vt:lpstr>Calibri</vt:lpstr>
      <vt:lpstr>Ubuntu</vt:lpstr>
      <vt:lpstr>Arial</vt:lpstr>
      <vt:lpstr>Simple Light</vt:lpstr>
      <vt:lpstr>Salesforce Google Slides Corporate Template - 2019</vt:lpstr>
      <vt:lpstr>Advisory Status Update</vt:lpstr>
      <vt:lpstr>&lt;&lt;Name of the Project &gt;&gt;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Advisory Status Update</dc:title>
  <cp:lastModifiedBy>Umesh Ranganathan</cp:lastModifiedBy>
  <cp:revision>2</cp:revision>
  <dcterms:modified xsi:type="dcterms:W3CDTF">2021-06-17T15:57:02Z</dcterms:modified>
</cp:coreProperties>
</file>